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Lst>
  <p:notesMasterIdLst>
    <p:notesMasterId r:id="rId45"/>
  </p:notesMasterIdLst>
  <p:sldIdLst>
    <p:sldId id="259" r:id="rId2"/>
    <p:sldId id="260" r:id="rId3"/>
    <p:sldId id="268" r:id="rId4"/>
    <p:sldId id="269" r:id="rId5"/>
    <p:sldId id="333" r:id="rId6"/>
    <p:sldId id="401" r:id="rId7"/>
    <p:sldId id="403" r:id="rId8"/>
    <p:sldId id="402" r:id="rId9"/>
    <p:sldId id="404" r:id="rId10"/>
    <p:sldId id="336" r:id="rId11"/>
    <p:sldId id="337" r:id="rId12"/>
    <p:sldId id="345" r:id="rId13"/>
    <p:sldId id="385" r:id="rId14"/>
    <p:sldId id="338" r:id="rId15"/>
    <p:sldId id="339" r:id="rId16"/>
    <p:sldId id="340" r:id="rId17"/>
    <p:sldId id="386" r:id="rId18"/>
    <p:sldId id="342" r:id="rId19"/>
    <p:sldId id="341" r:id="rId20"/>
    <p:sldId id="387" r:id="rId21"/>
    <p:sldId id="388" r:id="rId22"/>
    <p:sldId id="389" r:id="rId23"/>
    <p:sldId id="390" r:id="rId24"/>
    <p:sldId id="344" r:id="rId25"/>
    <p:sldId id="393" r:id="rId26"/>
    <p:sldId id="391" r:id="rId27"/>
    <p:sldId id="394" r:id="rId28"/>
    <p:sldId id="395" r:id="rId29"/>
    <p:sldId id="396" r:id="rId30"/>
    <p:sldId id="343" r:id="rId31"/>
    <p:sldId id="346" r:id="rId32"/>
    <p:sldId id="349" r:id="rId33"/>
    <p:sldId id="353" r:id="rId34"/>
    <p:sldId id="399" r:id="rId35"/>
    <p:sldId id="351" r:id="rId36"/>
    <p:sldId id="397" r:id="rId37"/>
    <p:sldId id="355" r:id="rId38"/>
    <p:sldId id="398" r:id="rId39"/>
    <p:sldId id="354" r:id="rId40"/>
    <p:sldId id="352" r:id="rId41"/>
    <p:sldId id="384" r:id="rId42"/>
    <p:sldId id="383" r:id="rId43"/>
    <p:sldId id="271" r:id="rId44"/>
  </p:sldIdLst>
  <p:sldSz cx="9144000" cy="5143500" type="screen16x9"/>
  <p:notesSz cx="6858000" cy="9144000"/>
  <p:embeddedFontLst>
    <p:embeddedFont>
      <p:font typeface="Consolas" panose="020B0609020204030204" pitchFamily="49"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Montserrat ExtraBold" panose="00000900000000000000" pitchFamily="2" charset="0"/>
      <p:bold r:id="rId54"/>
      <p:boldItalic r:id="rId55"/>
    </p:embeddedFont>
    <p:embeddedFont>
      <p:font typeface="Montserrat Medium" panose="00000600000000000000" pitchFamily="2" charset="0"/>
      <p:regular r:id="rId56"/>
      <p:bold r:id="rId57"/>
      <p:italic r:id="rId58"/>
      <p:boldItalic r:id="rId59"/>
    </p:embeddedFont>
    <p:embeddedFont>
      <p:font typeface="Montserrat SemiBold" panose="000007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18CF0-522E-4323-B6FB-4B4E67DC454B}" v="4" dt="2024-10-12T20:29:28.398"/>
  </p1510:revLst>
</p1510:revInfo>
</file>

<file path=ppt/tableStyles.xml><?xml version="1.0" encoding="utf-8"?>
<a:tblStyleLst xmlns:a="http://schemas.openxmlformats.org/drawingml/2006/main" def="{1D22BDC4-17AD-4B2B-B396-ACE7A53280FF}">
  <a:tblStyle styleId="{1D22BDC4-17AD-4B2B-B396-ACE7A53280F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7F68D05-D7B1-4427-8D10-D8484113EB69}"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19" autoAdjust="0"/>
  </p:normalViewPr>
  <p:slideViewPr>
    <p:cSldViewPr snapToGrid="0">
      <p:cViewPr varScale="1">
        <p:scale>
          <a:sx n="73" d="100"/>
          <a:sy n="73" d="100"/>
        </p:scale>
        <p:origin x="1212" y="5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sboth" userId="842c47c2e3d23d0d" providerId="LiveId" clId="{5131ACED-75DD-4F9D-B6EF-0E168F0732BD}"/>
    <pc:docChg chg="undo redo custSel addSld delSld modSld sldOrd">
      <pc:chgData name="David Asboth" userId="842c47c2e3d23d0d" providerId="LiveId" clId="{5131ACED-75DD-4F9D-B6EF-0E168F0732BD}" dt="2024-02-07T11:43:06.863" v="8188"/>
      <pc:docMkLst>
        <pc:docMk/>
      </pc:docMkLst>
      <pc:sldChg chg="del">
        <pc:chgData name="David Asboth" userId="842c47c2e3d23d0d" providerId="LiveId" clId="{5131ACED-75DD-4F9D-B6EF-0E168F0732BD}" dt="2024-01-14T20:34:00.025" v="0" actId="2696"/>
        <pc:sldMkLst>
          <pc:docMk/>
          <pc:sldMk cId="0" sldId="256"/>
        </pc:sldMkLst>
      </pc:sldChg>
      <pc:sldChg chg="del">
        <pc:chgData name="David Asboth" userId="842c47c2e3d23d0d" providerId="LiveId" clId="{5131ACED-75DD-4F9D-B6EF-0E168F0732BD}" dt="2024-01-14T20:34:10.309" v="2" actId="2696"/>
        <pc:sldMkLst>
          <pc:docMk/>
          <pc:sldMk cId="0" sldId="257"/>
        </pc:sldMkLst>
      </pc:sldChg>
      <pc:sldChg chg="del">
        <pc:chgData name="David Asboth" userId="842c47c2e3d23d0d" providerId="LiveId" clId="{5131ACED-75DD-4F9D-B6EF-0E168F0732BD}" dt="2024-01-14T20:34:23.207" v="4" actId="2696"/>
        <pc:sldMkLst>
          <pc:docMk/>
          <pc:sldMk cId="0" sldId="258"/>
        </pc:sldMkLst>
      </pc:sldChg>
      <pc:sldChg chg="modSp mod">
        <pc:chgData name="David Asboth" userId="842c47c2e3d23d0d" providerId="LiveId" clId="{5131ACED-75DD-4F9D-B6EF-0E168F0732BD}" dt="2024-01-14T20:34:29.831" v="10" actId="20577"/>
        <pc:sldMkLst>
          <pc:docMk/>
          <pc:sldMk cId="0" sldId="260"/>
        </pc:sldMkLst>
        <pc:spChg chg="mod">
          <ac:chgData name="David Asboth" userId="842c47c2e3d23d0d" providerId="LiveId" clId="{5131ACED-75DD-4F9D-B6EF-0E168F0732BD}" dt="2024-01-14T20:34:29.831" v="10" actId="20577"/>
          <ac:spMkLst>
            <pc:docMk/>
            <pc:sldMk cId="0" sldId="260"/>
            <ac:spMk id="356" creationId="{00000000-0000-0000-0000-000000000000}"/>
          </ac:spMkLst>
        </pc:spChg>
      </pc:sldChg>
      <pc:sldChg chg="modSp mod">
        <pc:chgData name="David Asboth" userId="842c47c2e3d23d0d" providerId="LiveId" clId="{5131ACED-75DD-4F9D-B6EF-0E168F0732BD}" dt="2024-01-14T20:36:51.766" v="249" actId="20577"/>
        <pc:sldMkLst>
          <pc:docMk/>
          <pc:sldMk cId="0" sldId="261"/>
        </pc:sldMkLst>
        <pc:spChg chg="mod">
          <ac:chgData name="David Asboth" userId="842c47c2e3d23d0d" providerId="LiveId" clId="{5131ACED-75DD-4F9D-B6EF-0E168F0732BD}" dt="2024-01-14T20:36:51.766" v="249" actId="20577"/>
          <ac:spMkLst>
            <pc:docMk/>
            <pc:sldMk cId="0" sldId="261"/>
            <ac:spMk id="364" creationId="{00000000-0000-0000-0000-000000000000}"/>
          </ac:spMkLst>
        </pc:spChg>
        <pc:spChg chg="mod">
          <ac:chgData name="David Asboth" userId="842c47c2e3d23d0d" providerId="LiveId" clId="{5131ACED-75DD-4F9D-B6EF-0E168F0732BD}" dt="2024-01-14T20:35:34.848" v="16" actId="20577"/>
          <ac:spMkLst>
            <pc:docMk/>
            <pc:sldMk cId="0" sldId="261"/>
            <ac:spMk id="366" creationId="{00000000-0000-0000-0000-000000000000}"/>
          </ac:spMkLst>
        </pc:spChg>
      </pc:sldChg>
      <pc:sldChg chg="modSp mod">
        <pc:chgData name="David Asboth" userId="842c47c2e3d23d0d" providerId="LiveId" clId="{5131ACED-75DD-4F9D-B6EF-0E168F0732BD}" dt="2024-01-14T20:37:45.020" v="294" actId="20577"/>
        <pc:sldMkLst>
          <pc:docMk/>
          <pc:sldMk cId="0" sldId="262"/>
        </pc:sldMkLst>
        <pc:spChg chg="mod">
          <ac:chgData name="David Asboth" userId="842c47c2e3d23d0d" providerId="LiveId" clId="{5131ACED-75DD-4F9D-B6EF-0E168F0732BD}" dt="2024-01-14T20:37:45.020" v="294" actId="20577"/>
          <ac:spMkLst>
            <pc:docMk/>
            <pc:sldMk cId="0" sldId="262"/>
            <ac:spMk id="371" creationId="{00000000-0000-0000-0000-000000000000}"/>
          </ac:spMkLst>
        </pc:spChg>
      </pc:sldChg>
      <pc:sldChg chg="modSp mod">
        <pc:chgData name="David Asboth" userId="842c47c2e3d23d0d" providerId="LiveId" clId="{5131ACED-75DD-4F9D-B6EF-0E168F0732BD}" dt="2024-02-04T11:23:04.420" v="7770" actId="20577"/>
        <pc:sldMkLst>
          <pc:docMk/>
          <pc:sldMk cId="0" sldId="263"/>
        </pc:sldMkLst>
        <pc:spChg chg="mod">
          <ac:chgData name="David Asboth" userId="842c47c2e3d23d0d" providerId="LiveId" clId="{5131ACED-75DD-4F9D-B6EF-0E168F0732BD}" dt="2024-02-04T11:23:04.420" v="7770" actId="20577"/>
          <ac:spMkLst>
            <pc:docMk/>
            <pc:sldMk cId="0" sldId="263"/>
            <ac:spMk id="377" creationId="{00000000-0000-0000-0000-000000000000}"/>
          </ac:spMkLst>
        </pc:spChg>
      </pc:sldChg>
      <pc:sldChg chg="modSp mod">
        <pc:chgData name="David Asboth" userId="842c47c2e3d23d0d" providerId="LiveId" clId="{5131ACED-75DD-4F9D-B6EF-0E168F0732BD}" dt="2024-01-14T20:47:47.181" v="679" actId="20577"/>
        <pc:sldMkLst>
          <pc:docMk/>
          <pc:sldMk cId="0" sldId="267"/>
        </pc:sldMkLst>
        <pc:spChg chg="mod">
          <ac:chgData name="David Asboth" userId="842c47c2e3d23d0d" providerId="LiveId" clId="{5131ACED-75DD-4F9D-B6EF-0E168F0732BD}" dt="2024-01-14T20:47:47.181" v="679" actId="20577"/>
          <ac:spMkLst>
            <pc:docMk/>
            <pc:sldMk cId="0" sldId="267"/>
            <ac:spMk id="446" creationId="{00000000-0000-0000-0000-000000000000}"/>
          </ac:spMkLst>
        </pc:spChg>
      </pc:sldChg>
      <pc:sldChg chg="addSp delSp modSp mod">
        <pc:chgData name="David Asboth" userId="842c47c2e3d23d0d" providerId="LiveId" clId="{5131ACED-75DD-4F9D-B6EF-0E168F0732BD}" dt="2024-01-14T20:50:39.131" v="892" actId="113"/>
        <pc:sldMkLst>
          <pc:docMk/>
          <pc:sldMk cId="0" sldId="268"/>
        </pc:sldMkLst>
        <pc:spChg chg="add del mod">
          <ac:chgData name="David Asboth" userId="842c47c2e3d23d0d" providerId="LiveId" clId="{5131ACED-75DD-4F9D-B6EF-0E168F0732BD}" dt="2024-01-14T20:49:04.053" v="720" actId="478"/>
          <ac:spMkLst>
            <pc:docMk/>
            <pc:sldMk cId="0" sldId="268"/>
            <ac:spMk id="2" creationId="{58E1C455-2D3F-ED0A-80C6-E0496A026D4E}"/>
          </ac:spMkLst>
        </pc:spChg>
        <pc:spChg chg="add del mod">
          <ac:chgData name="David Asboth" userId="842c47c2e3d23d0d" providerId="LiveId" clId="{5131ACED-75DD-4F9D-B6EF-0E168F0732BD}" dt="2024-01-14T20:49:04.053" v="720" actId="478"/>
          <ac:spMkLst>
            <pc:docMk/>
            <pc:sldMk cId="0" sldId="268"/>
            <ac:spMk id="3" creationId="{5B24AE56-450A-35B3-F0B7-AAFBCE26063E}"/>
          </ac:spMkLst>
        </pc:spChg>
        <pc:spChg chg="mod">
          <ac:chgData name="David Asboth" userId="842c47c2e3d23d0d" providerId="LiveId" clId="{5131ACED-75DD-4F9D-B6EF-0E168F0732BD}" dt="2024-01-14T20:50:39.131" v="892" actId="113"/>
          <ac:spMkLst>
            <pc:docMk/>
            <pc:sldMk cId="0" sldId="268"/>
            <ac:spMk id="452" creationId="{00000000-0000-0000-0000-000000000000}"/>
          </ac:spMkLst>
        </pc:spChg>
      </pc:sldChg>
      <pc:sldChg chg="modSp mod">
        <pc:chgData name="David Asboth" userId="842c47c2e3d23d0d" providerId="LiveId" clId="{5131ACED-75DD-4F9D-B6EF-0E168F0732BD}" dt="2024-01-20T13:37:53.809" v="981" actId="113"/>
        <pc:sldMkLst>
          <pc:docMk/>
          <pc:sldMk cId="0" sldId="269"/>
        </pc:sldMkLst>
        <pc:spChg chg="mod">
          <ac:chgData name="David Asboth" userId="842c47c2e3d23d0d" providerId="LiveId" clId="{5131ACED-75DD-4F9D-B6EF-0E168F0732BD}" dt="2024-01-20T13:37:53.809" v="981" actId="113"/>
          <ac:spMkLst>
            <pc:docMk/>
            <pc:sldMk cId="0" sldId="269"/>
            <ac:spMk id="457" creationId="{00000000-0000-0000-0000-000000000000}"/>
          </ac:spMkLst>
        </pc:spChg>
      </pc:sldChg>
      <pc:sldChg chg="modSp mod">
        <pc:chgData name="David Asboth" userId="842c47c2e3d23d0d" providerId="LiveId" clId="{5131ACED-75DD-4F9D-B6EF-0E168F0732BD}" dt="2024-02-03T13:28:11.726" v="7610" actId="20577"/>
        <pc:sldMkLst>
          <pc:docMk/>
          <pc:sldMk cId="0" sldId="270"/>
        </pc:sldMkLst>
        <pc:spChg chg="mod">
          <ac:chgData name="David Asboth" userId="842c47c2e3d23d0d" providerId="LiveId" clId="{5131ACED-75DD-4F9D-B6EF-0E168F0732BD}" dt="2024-02-03T13:28:11.726" v="7610" actId="20577"/>
          <ac:spMkLst>
            <pc:docMk/>
            <pc:sldMk cId="0" sldId="270"/>
            <ac:spMk id="463" creationId="{00000000-0000-0000-0000-000000000000}"/>
          </ac:spMkLst>
        </pc:spChg>
        <pc:spChg chg="mod">
          <ac:chgData name="David Asboth" userId="842c47c2e3d23d0d" providerId="LiveId" clId="{5131ACED-75DD-4F9D-B6EF-0E168F0732BD}" dt="2024-01-14T20:53:08.902" v="897" actId="20577"/>
          <ac:spMkLst>
            <pc:docMk/>
            <pc:sldMk cId="0" sldId="270"/>
            <ac:spMk id="464" creationId="{00000000-0000-0000-0000-000000000000}"/>
          </ac:spMkLst>
        </pc:spChg>
      </pc:sldChg>
      <pc:sldChg chg="addSp delSp modSp mod">
        <pc:chgData name="David Asboth" userId="842c47c2e3d23d0d" providerId="LiveId" clId="{5131ACED-75DD-4F9D-B6EF-0E168F0732BD}" dt="2024-02-04T15:19:19.008" v="8165" actId="478"/>
        <pc:sldMkLst>
          <pc:docMk/>
          <pc:sldMk cId="0" sldId="271"/>
        </pc:sldMkLst>
        <pc:graphicFrameChg chg="add del mod">
          <ac:chgData name="David Asboth" userId="842c47c2e3d23d0d" providerId="LiveId" clId="{5131ACED-75DD-4F9D-B6EF-0E168F0732BD}" dt="2024-02-04T15:19:19.008" v="8165" actId="478"/>
          <ac:graphicFrameMkLst>
            <pc:docMk/>
            <pc:sldMk cId="0" sldId="271"/>
            <ac:graphicFrameMk id="2" creationId="{2B9D9B98-4343-98AA-404D-BBCC618C513C}"/>
          </ac:graphicFrameMkLst>
        </pc:graphicFrameChg>
      </pc:sldChg>
      <pc:sldChg chg="del">
        <pc:chgData name="David Asboth" userId="842c47c2e3d23d0d" providerId="LiveId" clId="{5131ACED-75DD-4F9D-B6EF-0E168F0732BD}" dt="2024-02-04T15:14:44.468" v="8162" actId="47"/>
        <pc:sldMkLst>
          <pc:docMk/>
          <pc:sldMk cId="0" sldId="272"/>
        </pc:sldMkLst>
      </pc:sldChg>
      <pc:sldChg chg="addSp delSp modSp mod ord">
        <pc:chgData name="David Asboth" userId="842c47c2e3d23d0d" providerId="LiveId" clId="{5131ACED-75DD-4F9D-B6EF-0E168F0732BD}" dt="2024-01-20T17:04:31.626" v="6849" actId="113"/>
        <pc:sldMkLst>
          <pc:docMk/>
          <pc:sldMk cId="0" sldId="273"/>
        </pc:sldMkLst>
        <pc:spChg chg="del mod">
          <ac:chgData name="David Asboth" userId="842c47c2e3d23d0d" providerId="LiveId" clId="{5131ACED-75DD-4F9D-B6EF-0E168F0732BD}" dt="2024-01-20T17:03:24.560" v="6620" actId="478"/>
          <ac:spMkLst>
            <pc:docMk/>
            <pc:sldMk cId="0" sldId="273"/>
            <ac:spMk id="483" creationId="{00000000-0000-0000-0000-000000000000}"/>
          </ac:spMkLst>
        </pc:spChg>
        <pc:spChg chg="mod">
          <ac:chgData name="David Asboth" userId="842c47c2e3d23d0d" providerId="LiveId" clId="{5131ACED-75DD-4F9D-B6EF-0E168F0732BD}" dt="2024-01-20T13:44:51.870" v="1174" actId="20577"/>
          <ac:spMkLst>
            <pc:docMk/>
            <pc:sldMk cId="0" sldId="273"/>
            <ac:spMk id="484" creationId="{00000000-0000-0000-0000-000000000000}"/>
          </ac:spMkLst>
        </pc:spChg>
        <pc:spChg chg="add del mod">
          <ac:chgData name="David Asboth" userId="842c47c2e3d23d0d" providerId="LiveId" clId="{5131ACED-75DD-4F9D-B6EF-0E168F0732BD}" dt="2024-01-20T17:04:31.626" v="6849" actId="113"/>
          <ac:spMkLst>
            <pc:docMk/>
            <pc:sldMk cId="0" sldId="273"/>
            <ac:spMk id="485" creationId="{00000000-0000-0000-0000-000000000000}"/>
          </ac:spMkLst>
        </pc:spChg>
      </pc:sldChg>
      <pc:sldChg chg="addSp delSp modSp mod ord">
        <pc:chgData name="David Asboth" userId="842c47c2e3d23d0d" providerId="LiveId" clId="{5131ACED-75DD-4F9D-B6EF-0E168F0732BD}" dt="2024-01-20T14:41:37.674" v="3508" actId="113"/>
        <pc:sldMkLst>
          <pc:docMk/>
          <pc:sldMk cId="0" sldId="274"/>
        </pc:sldMkLst>
        <pc:spChg chg="add mod">
          <ac:chgData name="David Asboth" userId="842c47c2e3d23d0d" providerId="LiveId" clId="{5131ACED-75DD-4F9D-B6EF-0E168F0732BD}" dt="2024-01-20T14:41:37.674" v="3508" actId="113"/>
          <ac:spMkLst>
            <pc:docMk/>
            <pc:sldMk cId="0" sldId="274"/>
            <ac:spMk id="4" creationId="{B4F7ACE6-E997-DC33-80CC-1C1A8363A899}"/>
          </ac:spMkLst>
        </pc:spChg>
        <pc:spChg chg="mod">
          <ac:chgData name="David Asboth" userId="842c47c2e3d23d0d" providerId="LiveId" clId="{5131ACED-75DD-4F9D-B6EF-0E168F0732BD}" dt="2024-01-20T14:38:49.725" v="3224" actId="113"/>
          <ac:spMkLst>
            <pc:docMk/>
            <pc:sldMk cId="0" sldId="274"/>
            <ac:spMk id="490" creationId="{00000000-0000-0000-0000-000000000000}"/>
          </ac:spMkLst>
        </pc:spChg>
        <pc:spChg chg="del mod">
          <ac:chgData name="David Asboth" userId="842c47c2e3d23d0d" providerId="LiveId" clId="{5131ACED-75DD-4F9D-B6EF-0E168F0732BD}" dt="2024-01-20T14:40:06.009" v="3265" actId="478"/>
          <ac:spMkLst>
            <pc:docMk/>
            <pc:sldMk cId="0" sldId="274"/>
            <ac:spMk id="491" creationId="{00000000-0000-0000-0000-000000000000}"/>
          </ac:spMkLst>
        </pc:spChg>
        <pc:spChg chg="mod">
          <ac:chgData name="David Asboth" userId="842c47c2e3d23d0d" providerId="LiveId" clId="{5131ACED-75DD-4F9D-B6EF-0E168F0732BD}" dt="2024-01-20T14:39:45.383" v="3260" actId="20577"/>
          <ac:spMkLst>
            <pc:docMk/>
            <pc:sldMk cId="0" sldId="274"/>
            <ac:spMk id="492" creationId="{00000000-0000-0000-0000-000000000000}"/>
          </ac:spMkLst>
        </pc:spChg>
        <pc:spChg chg="del">
          <ac:chgData name="David Asboth" userId="842c47c2e3d23d0d" providerId="LiveId" clId="{5131ACED-75DD-4F9D-B6EF-0E168F0732BD}" dt="2024-01-20T14:37:43.945" v="3018" actId="478"/>
          <ac:spMkLst>
            <pc:docMk/>
            <pc:sldMk cId="0" sldId="274"/>
            <ac:spMk id="495" creationId="{00000000-0000-0000-0000-000000000000}"/>
          </ac:spMkLst>
        </pc:spChg>
        <pc:spChg chg="del">
          <ac:chgData name="David Asboth" userId="842c47c2e3d23d0d" providerId="LiveId" clId="{5131ACED-75DD-4F9D-B6EF-0E168F0732BD}" dt="2024-01-20T14:39:04.578" v="3225" actId="478"/>
          <ac:spMkLst>
            <pc:docMk/>
            <pc:sldMk cId="0" sldId="274"/>
            <ac:spMk id="496" creationId="{00000000-0000-0000-0000-000000000000}"/>
          </ac:spMkLst>
        </pc:spChg>
        <pc:picChg chg="add mod">
          <ac:chgData name="David Asboth" userId="842c47c2e3d23d0d" providerId="LiveId" clId="{5131ACED-75DD-4F9D-B6EF-0E168F0732BD}" dt="2024-01-20T14:37:50.816" v="3022" actId="1035"/>
          <ac:picMkLst>
            <pc:docMk/>
            <pc:sldMk cId="0" sldId="274"/>
            <ac:picMk id="2" creationId="{94D6353D-8233-B576-2253-5EB61523D906}"/>
          </ac:picMkLst>
        </pc:picChg>
        <pc:picChg chg="add mod">
          <ac:chgData name="David Asboth" userId="842c47c2e3d23d0d" providerId="LiveId" clId="{5131ACED-75DD-4F9D-B6EF-0E168F0732BD}" dt="2024-01-20T14:39:11.213" v="3229" actId="1076"/>
          <ac:picMkLst>
            <pc:docMk/>
            <pc:sldMk cId="0" sldId="274"/>
            <ac:picMk id="3" creationId="{12F3307B-F953-B584-2EC8-BA23A00FEFE7}"/>
          </ac:picMkLst>
        </pc:picChg>
      </pc:sldChg>
      <pc:sldChg chg="del">
        <pc:chgData name="David Asboth" userId="842c47c2e3d23d0d" providerId="LiveId" clId="{5131ACED-75DD-4F9D-B6EF-0E168F0732BD}" dt="2024-02-04T15:14:44.468" v="8162" actId="47"/>
        <pc:sldMkLst>
          <pc:docMk/>
          <pc:sldMk cId="0" sldId="275"/>
        </pc:sldMkLst>
      </pc:sldChg>
      <pc:sldChg chg="del">
        <pc:chgData name="David Asboth" userId="842c47c2e3d23d0d" providerId="LiveId" clId="{5131ACED-75DD-4F9D-B6EF-0E168F0732BD}" dt="2024-02-04T15:14:44.468" v="8162" actId="47"/>
        <pc:sldMkLst>
          <pc:docMk/>
          <pc:sldMk cId="0" sldId="276"/>
        </pc:sldMkLst>
      </pc:sldChg>
      <pc:sldChg chg="del">
        <pc:chgData name="David Asboth" userId="842c47c2e3d23d0d" providerId="LiveId" clId="{5131ACED-75DD-4F9D-B6EF-0E168F0732BD}" dt="2024-02-04T15:14:44.468" v="8162" actId="47"/>
        <pc:sldMkLst>
          <pc:docMk/>
          <pc:sldMk cId="0" sldId="277"/>
        </pc:sldMkLst>
      </pc:sldChg>
      <pc:sldChg chg="del">
        <pc:chgData name="David Asboth" userId="842c47c2e3d23d0d" providerId="LiveId" clId="{5131ACED-75DD-4F9D-B6EF-0E168F0732BD}" dt="2024-02-04T15:14:44.468" v="8162" actId="47"/>
        <pc:sldMkLst>
          <pc:docMk/>
          <pc:sldMk cId="0" sldId="278"/>
        </pc:sldMkLst>
      </pc:sldChg>
      <pc:sldChg chg="del">
        <pc:chgData name="David Asboth" userId="842c47c2e3d23d0d" providerId="LiveId" clId="{5131ACED-75DD-4F9D-B6EF-0E168F0732BD}" dt="2024-02-04T15:14:44.468" v="8162" actId="47"/>
        <pc:sldMkLst>
          <pc:docMk/>
          <pc:sldMk cId="0" sldId="279"/>
        </pc:sldMkLst>
      </pc:sldChg>
      <pc:sldChg chg="del">
        <pc:chgData name="David Asboth" userId="842c47c2e3d23d0d" providerId="LiveId" clId="{5131ACED-75DD-4F9D-B6EF-0E168F0732BD}" dt="2024-02-04T15:14:44.468" v="8162" actId="47"/>
        <pc:sldMkLst>
          <pc:docMk/>
          <pc:sldMk cId="0" sldId="280"/>
        </pc:sldMkLst>
      </pc:sldChg>
      <pc:sldChg chg="del">
        <pc:chgData name="David Asboth" userId="842c47c2e3d23d0d" providerId="LiveId" clId="{5131ACED-75DD-4F9D-B6EF-0E168F0732BD}" dt="2024-02-04T15:14:44.468" v="8162" actId="47"/>
        <pc:sldMkLst>
          <pc:docMk/>
          <pc:sldMk cId="0" sldId="281"/>
        </pc:sldMkLst>
      </pc:sldChg>
      <pc:sldChg chg="addSp delSp modSp mod ord">
        <pc:chgData name="David Asboth" userId="842c47c2e3d23d0d" providerId="LiveId" clId="{5131ACED-75DD-4F9D-B6EF-0E168F0732BD}" dt="2024-02-07T11:43:06.863" v="8188"/>
        <pc:sldMkLst>
          <pc:docMk/>
          <pc:sldMk cId="0" sldId="282"/>
        </pc:sldMkLst>
        <pc:spChg chg="mod">
          <ac:chgData name="David Asboth" userId="842c47c2e3d23d0d" providerId="LiveId" clId="{5131ACED-75DD-4F9D-B6EF-0E168F0732BD}" dt="2024-02-02T11:15:09.410" v="7547" actId="1076"/>
          <ac:spMkLst>
            <pc:docMk/>
            <pc:sldMk cId="0" sldId="282"/>
            <ac:spMk id="572" creationId="{00000000-0000-0000-0000-000000000000}"/>
          </ac:spMkLst>
        </pc:spChg>
        <pc:picChg chg="add mod">
          <ac:chgData name="David Asboth" userId="842c47c2e3d23d0d" providerId="LiveId" clId="{5131ACED-75DD-4F9D-B6EF-0E168F0732BD}" dt="2024-02-02T11:15:37.285" v="7550" actId="1076"/>
          <ac:picMkLst>
            <pc:docMk/>
            <pc:sldMk cId="0" sldId="282"/>
            <ac:picMk id="2" creationId="{790BB228-BE74-A99F-A498-063F80EA171F}"/>
          </ac:picMkLst>
        </pc:picChg>
        <pc:picChg chg="del">
          <ac:chgData name="David Asboth" userId="842c47c2e3d23d0d" providerId="LiveId" clId="{5131ACED-75DD-4F9D-B6EF-0E168F0732BD}" dt="2024-02-02T11:15:11.087" v="7548" actId="478"/>
          <ac:picMkLst>
            <pc:docMk/>
            <pc:sldMk cId="0" sldId="282"/>
            <ac:picMk id="573" creationId="{00000000-0000-0000-0000-000000000000}"/>
          </ac:picMkLst>
        </pc:picChg>
      </pc:sldChg>
      <pc:sldChg chg="del">
        <pc:chgData name="David Asboth" userId="842c47c2e3d23d0d" providerId="LiveId" clId="{5131ACED-75DD-4F9D-B6EF-0E168F0732BD}" dt="2024-02-04T15:14:44.468" v="8162" actId="47"/>
        <pc:sldMkLst>
          <pc:docMk/>
          <pc:sldMk cId="0" sldId="283"/>
        </pc:sldMkLst>
      </pc:sldChg>
      <pc:sldChg chg="del">
        <pc:chgData name="David Asboth" userId="842c47c2e3d23d0d" providerId="LiveId" clId="{5131ACED-75DD-4F9D-B6EF-0E168F0732BD}" dt="2024-02-04T15:14:44.468" v="8162" actId="47"/>
        <pc:sldMkLst>
          <pc:docMk/>
          <pc:sldMk cId="0" sldId="284"/>
        </pc:sldMkLst>
      </pc:sldChg>
      <pc:sldChg chg="del">
        <pc:chgData name="David Asboth" userId="842c47c2e3d23d0d" providerId="LiveId" clId="{5131ACED-75DD-4F9D-B6EF-0E168F0732BD}" dt="2024-02-04T15:14:44.468" v="8162" actId="47"/>
        <pc:sldMkLst>
          <pc:docMk/>
          <pc:sldMk cId="0" sldId="285"/>
        </pc:sldMkLst>
      </pc:sldChg>
      <pc:sldChg chg="del">
        <pc:chgData name="David Asboth" userId="842c47c2e3d23d0d" providerId="LiveId" clId="{5131ACED-75DD-4F9D-B6EF-0E168F0732BD}" dt="2024-02-04T15:14:44.468" v="8162" actId="47"/>
        <pc:sldMkLst>
          <pc:docMk/>
          <pc:sldMk cId="0" sldId="286"/>
        </pc:sldMkLst>
      </pc:sldChg>
      <pc:sldChg chg="del">
        <pc:chgData name="David Asboth" userId="842c47c2e3d23d0d" providerId="LiveId" clId="{5131ACED-75DD-4F9D-B6EF-0E168F0732BD}" dt="2024-02-04T15:14:44.468" v="8162" actId="47"/>
        <pc:sldMkLst>
          <pc:docMk/>
          <pc:sldMk cId="0" sldId="287"/>
        </pc:sldMkLst>
      </pc:sldChg>
      <pc:sldChg chg="del">
        <pc:chgData name="David Asboth" userId="842c47c2e3d23d0d" providerId="LiveId" clId="{5131ACED-75DD-4F9D-B6EF-0E168F0732BD}" dt="2024-02-04T15:14:44.468" v="8162" actId="47"/>
        <pc:sldMkLst>
          <pc:docMk/>
          <pc:sldMk cId="0" sldId="288"/>
        </pc:sldMkLst>
      </pc:sldChg>
      <pc:sldChg chg="del">
        <pc:chgData name="David Asboth" userId="842c47c2e3d23d0d" providerId="LiveId" clId="{5131ACED-75DD-4F9D-B6EF-0E168F0732BD}" dt="2024-02-04T15:14:44.468" v="8162" actId="47"/>
        <pc:sldMkLst>
          <pc:docMk/>
          <pc:sldMk cId="0" sldId="289"/>
        </pc:sldMkLst>
      </pc:sldChg>
      <pc:sldChg chg="del">
        <pc:chgData name="David Asboth" userId="842c47c2e3d23d0d" providerId="LiveId" clId="{5131ACED-75DD-4F9D-B6EF-0E168F0732BD}" dt="2024-02-04T15:14:44.468" v="8162" actId="47"/>
        <pc:sldMkLst>
          <pc:docMk/>
          <pc:sldMk cId="0" sldId="290"/>
        </pc:sldMkLst>
      </pc:sldChg>
      <pc:sldChg chg="del">
        <pc:chgData name="David Asboth" userId="842c47c2e3d23d0d" providerId="LiveId" clId="{5131ACED-75DD-4F9D-B6EF-0E168F0732BD}" dt="2024-02-04T15:14:44.468" v="8162" actId="47"/>
        <pc:sldMkLst>
          <pc:docMk/>
          <pc:sldMk cId="0" sldId="291"/>
        </pc:sldMkLst>
      </pc:sldChg>
      <pc:sldChg chg="del">
        <pc:chgData name="David Asboth" userId="842c47c2e3d23d0d" providerId="LiveId" clId="{5131ACED-75DD-4F9D-B6EF-0E168F0732BD}" dt="2024-02-04T15:14:44.468" v="8162" actId="47"/>
        <pc:sldMkLst>
          <pc:docMk/>
          <pc:sldMk cId="0" sldId="292"/>
        </pc:sldMkLst>
      </pc:sldChg>
      <pc:sldChg chg="del">
        <pc:chgData name="David Asboth" userId="842c47c2e3d23d0d" providerId="LiveId" clId="{5131ACED-75DD-4F9D-B6EF-0E168F0732BD}" dt="2024-02-04T15:14:44.468" v="8162" actId="47"/>
        <pc:sldMkLst>
          <pc:docMk/>
          <pc:sldMk cId="0" sldId="293"/>
        </pc:sldMkLst>
      </pc:sldChg>
      <pc:sldChg chg="del">
        <pc:chgData name="David Asboth" userId="842c47c2e3d23d0d" providerId="LiveId" clId="{5131ACED-75DD-4F9D-B6EF-0E168F0732BD}" dt="2024-02-04T15:14:44.468" v="8162" actId="47"/>
        <pc:sldMkLst>
          <pc:docMk/>
          <pc:sldMk cId="0" sldId="294"/>
        </pc:sldMkLst>
      </pc:sldChg>
      <pc:sldChg chg="del">
        <pc:chgData name="David Asboth" userId="842c47c2e3d23d0d" providerId="LiveId" clId="{5131ACED-75DD-4F9D-B6EF-0E168F0732BD}" dt="2024-02-04T15:14:44.468" v="8162" actId="47"/>
        <pc:sldMkLst>
          <pc:docMk/>
          <pc:sldMk cId="0" sldId="295"/>
        </pc:sldMkLst>
      </pc:sldChg>
      <pc:sldChg chg="del">
        <pc:chgData name="David Asboth" userId="842c47c2e3d23d0d" providerId="LiveId" clId="{5131ACED-75DD-4F9D-B6EF-0E168F0732BD}" dt="2024-02-04T15:14:44.468" v="8162" actId="47"/>
        <pc:sldMkLst>
          <pc:docMk/>
          <pc:sldMk cId="0" sldId="296"/>
        </pc:sldMkLst>
      </pc:sldChg>
      <pc:sldChg chg="del">
        <pc:chgData name="David Asboth" userId="842c47c2e3d23d0d" providerId="LiveId" clId="{5131ACED-75DD-4F9D-B6EF-0E168F0732BD}" dt="2024-02-04T15:14:44.468" v="8162" actId="47"/>
        <pc:sldMkLst>
          <pc:docMk/>
          <pc:sldMk cId="0" sldId="297"/>
        </pc:sldMkLst>
      </pc:sldChg>
      <pc:sldChg chg="del">
        <pc:chgData name="David Asboth" userId="842c47c2e3d23d0d" providerId="LiveId" clId="{5131ACED-75DD-4F9D-B6EF-0E168F0732BD}" dt="2024-02-04T15:14:44.468" v="8162" actId="47"/>
        <pc:sldMkLst>
          <pc:docMk/>
          <pc:sldMk cId="0" sldId="298"/>
        </pc:sldMkLst>
      </pc:sldChg>
      <pc:sldChg chg="del">
        <pc:chgData name="David Asboth" userId="842c47c2e3d23d0d" providerId="LiveId" clId="{5131ACED-75DD-4F9D-B6EF-0E168F0732BD}" dt="2024-02-04T15:14:44.468" v="8162" actId="47"/>
        <pc:sldMkLst>
          <pc:docMk/>
          <pc:sldMk cId="0" sldId="299"/>
        </pc:sldMkLst>
      </pc:sldChg>
      <pc:sldChg chg="del">
        <pc:chgData name="David Asboth" userId="842c47c2e3d23d0d" providerId="LiveId" clId="{5131ACED-75DD-4F9D-B6EF-0E168F0732BD}" dt="2024-02-04T15:14:44.468" v="8162" actId="47"/>
        <pc:sldMkLst>
          <pc:docMk/>
          <pc:sldMk cId="0" sldId="300"/>
        </pc:sldMkLst>
      </pc:sldChg>
      <pc:sldChg chg="del">
        <pc:chgData name="David Asboth" userId="842c47c2e3d23d0d" providerId="LiveId" clId="{5131ACED-75DD-4F9D-B6EF-0E168F0732BD}" dt="2024-02-04T15:14:44.468" v="8162" actId="47"/>
        <pc:sldMkLst>
          <pc:docMk/>
          <pc:sldMk cId="0" sldId="301"/>
        </pc:sldMkLst>
      </pc:sldChg>
      <pc:sldChg chg="del">
        <pc:chgData name="David Asboth" userId="842c47c2e3d23d0d" providerId="LiveId" clId="{5131ACED-75DD-4F9D-B6EF-0E168F0732BD}" dt="2024-02-04T15:14:44.468" v="8162" actId="47"/>
        <pc:sldMkLst>
          <pc:docMk/>
          <pc:sldMk cId="0" sldId="302"/>
        </pc:sldMkLst>
      </pc:sldChg>
      <pc:sldChg chg="del">
        <pc:chgData name="David Asboth" userId="842c47c2e3d23d0d" providerId="LiveId" clId="{5131ACED-75DD-4F9D-B6EF-0E168F0732BD}" dt="2024-02-04T15:14:44.468" v="8162" actId="47"/>
        <pc:sldMkLst>
          <pc:docMk/>
          <pc:sldMk cId="0" sldId="303"/>
        </pc:sldMkLst>
      </pc:sldChg>
      <pc:sldChg chg="del">
        <pc:chgData name="David Asboth" userId="842c47c2e3d23d0d" providerId="LiveId" clId="{5131ACED-75DD-4F9D-B6EF-0E168F0732BD}" dt="2024-02-04T15:14:44.468" v="8162" actId="47"/>
        <pc:sldMkLst>
          <pc:docMk/>
          <pc:sldMk cId="0" sldId="304"/>
        </pc:sldMkLst>
      </pc:sldChg>
      <pc:sldChg chg="del">
        <pc:chgData name="David Asboth" userId="842c47c2e3d23d0d" providerId="LiveId" clId="{5131ACED-75DD-4F9D-B6EF-0E168F0732BD}" dt="2024-02-04T15:14:44.468" v="8162" actId="47"/>
        <pc:sldMkLst>
          <pc:docMk/>
          <pc:sldMk cId="0" sldId="305"/>
        </pc:sldMkLst>
      </pc:sldChg>
      <pc:sldChg chg="del">
        <pc:chgData name="David Asboth" userId="842c47c2e3d23d0d" providerId="LiveId" clId="{5131ACED-75DD-4F9D-B6EF-0E168F0732BD}" dt="2024-02-04T15:14:44.468" v="8162" actId="47"/>
        <pc:sldMkLst>
          <pc:docMk/>
          <pc:sldMk cId="0" sldId="306"/>
        </pc:sldMkLst>
      </pc:sldChg>
      <pc:sldChg chg="del">
        <pc:chgData name="David Asboth" userId="842c47c2e3d23d0d" providerId="LiveId" clId="{5131ACED-75DD-4F9D-B6EF-0E168F0732BD}" dt="2024-02-04T15:14:44.468" v="8162" actId="47"/>
        <pc:sldMkLst>
          <pc:docMk/>
          <pc:sldMk cId="0" sldId="307"/>
        </pc:sldMkLst>
      </pc:sldChg>
      <pc:sldChg chg="del">
        <pc:chgData name="David Asboth" userId="842c47c2e3d23d0d" providerId="LiveId" clId="{5131ACED-75DD-4F9D-B6EF-0E168F0732BD}" dt="2024-02-04T15:14:44.468" v="8162" actId="47"/>
        <pc:sldMkLst>
          <pc:docMk/>
          <pc:sldMk cId="0" sldId="308"/>
        </pc:sldMkLst>
      </pc:sldChg>
      <pc:sldChg chg="del">
        <pc:chgData name="David Asboth" userId="842c47c2e3d23d0d" providerId="LiveId" clId="{5131ACED-75DD-4F9D-B6EF-0E168F0732BD}" dt="2024-02-04T15:14:44.468" v="8162" actId="47"/>
        <pc:sldMkLst>
          <pc:docMk/>
          <pc:sldMk cId="0" sldId="309"/>
        </pc:sldMkLst>
      </pc:sldChg>
      <pc:sldChg chg="del">
        <pc:chgData name="David Asboth" userId="842c47c2e3d23d0d" providerId="LiveId" clId="{5131ACED-75DD-4F9D-B6EF-0E168F0732BD}" dt="2024-02-04T15:14:44.468" v="8162" actId="47"/>
        <pc:sldMkLst>
          <pc:docMk/>
          <pc:sldMk cId="0" sldId="310"/>
        </pc:sldMkLst>
      </pc:sldChg>
      <pc:sldChg chg="del">
        <pc:chgData name="David Asboth" userId="842c47c2e3d23d0d" providerId="LiveId" clId="{5131ACED-75DD-4F9D-B6EF-0E168F0732BD}" dt="2024-02-04T15:14:44.468" v="8162" actId="47"/>
        <pc:sldMkLst>
          <pc:docMk/>
          <pc:sldMk cId="0" sldId="311"/>
        </pc:sldMkLst>
      </pc:sldChg>
      <pc:sldChg chg="del">
        <pc:chgData name="David Asboth" userId="842c47c2e3d23d0d" providerId="LiveId" clId="{5131ACED-75DD-4F9D-B6EF-0E168F0732BD}" dt="2024-02-04T15:14:44.468" v="8162" actId="47"/>
        <pc:sldMkLst>
          <pc:docMk/>
          <pc:sldMk cId="0" sldId="312"/>
        </pc:sldMkLst>
      </pc:sldChg>
      <pc:sldChg chg="del">
        <pc:chgData name="David Asboth" userId="842c47c2e3d23d0d" providerId="LiveId" clId="{5131ACED-75DD-4F9D-B6EF-0E168F0732BD}" dt="2024-02-04T15:14:44.468" v="8162" actId="47"/>
        <pc:sldMkLst>
          <pc:docMk/>
          <pc:sldMk cId="0" sldId="313"/>
        </pc:sldMkLst>
      </pc:sldChg>
      <pc:sldChg chg="del">
        <pc:chgData name="David Asboth" userId="842c47c2e3d23d0d" providerId="LiveId" clId="{5131ACED-75DD-4F9D-B6EF-0E168F0732BD}" dt="2024-02-04T15:14:44.468" v="8162" actId="47"/>
        <pc:sldMkLst>
          <pc:docMk/>
          <pc:sldMk cId="0" sldId="314"/>
        </pc:sldMkLst>
      </pc:sldChg>
      <pc:sldChg chg="del">
        <pc:chgData name="David Asboth" userId="842c47c2e3d23d0d" providerId="LiveId" clId="{5131ACED-75DD-4F9D-B6EF-0E168F0732BD}" dt="2024-02-04T15:14:44.468" v="8162" actId="47"/>
        <pc:sldMkLst>
          <pc:docMk/>
          <pc:sldMk cId="0" sldId="315"/>
        </pc:sldMkLst>
      </pc:sldChg>
      <pc:sldChg chg="del">
        <pc:chgData name="David Asboth" userId="842c47c2e3d23d0d" providerId="LiveId" clId="{5131ACED-75DD-4F9D-B6EF-0E168F0732BD}" dt="2024-02-04T15:14:44.468" v="8162" actId="47"/>
        <pc:sldMkLst>
          <pc:docMk/>
          <pc:sldMk cId="0" sldId="316"/>
        </pc:sldMkLst>
      </pc:sldChg>
      <pc:sldChg chg="del">
        <pc:chgData name="David Asboth" userId="842c47c2e3d23d0d" providerId="LiveId" clId="{5131ACED-75DD-4F9D-B6EF-0E168F0732BD}" dt="2024-02-04T15:14:44.468" v="8162" actId="47"/>
        <pc:sldMkLst>
          <pc:docMk/>
          <pc:sldMk cId="0" sldId="317"/>
        </pc:sldMkLst>
      </pc:sldChg>
      <pc:sldChg chg="del">
        <pc:chgData name="David Asboth" userId="842c47c2e3d23d0d" providerId="LiveId" clId="{5131ACED-75DD-4F9D-B6EF-0E168F0732BD}" dt="2024-02-04T15:14:44.468" v="8162" actId="47"/>
        <pc:sldMkLst>
          <pc:docMk/>
          <pc:sldMk cId="0" sldId="318"/>
        </pc:sldMkLst>
      </pc:sldChg>
      <pc:sldChg chg="del">
        <pc:chgData name="David Asboth" userId="842c47c2e3d23d0d" providerId="LiveId" clId="{5131ACED-75DD-4F9D-B6EF-0E168F0732BD}" dt="2024-02-04T15:14:44.468" v="8162" actId="47"/>
        <pc:sldMkLst>
          <pc:docMk/>
          <pc:sldMk cId="0" sldId="319"/>
        </pc:sldMkLst>
      </pc:sldChg>
      <pc:sldChg chg="del">
        <pc:chgData name="David Asboth" userId="842c47c2e3d23d0d" providerId="LiveId" clId="{5131ACED-75DD-4F9D-B6EF-0E168F0732BD}" dt="2024-02-04T15:14:44.468" v="8162" actId="47"/>
        <pc:sldMkLst>
          <pc:docMk/>
          <pc:sldMk cId="0" sldId="320"/>
        </pc:sldMkLst>
      </pc:sldChg>
      <pc:sldChg chg="del">
        <pc:chgData name="David Asboth" userId="842c47c2e3d23d0d" providerId="LiveId" clId="{5131ACED-75DD-4F9D-B6EF-0E168F0732BD}" dt="2024-02-04T15:14:44.468" v="8162" actId="47"/>
        <pc:sldMkLst>
          <pc:docMk/>
          <pc:sldMk cId="0" sldId="321"/>
        </pc:sldMkLst>
      </pc:sldChg>
      <pc:sldChg chg="del">
        <pc:chgData name="David Asboth" userId="842c47c2e3d23d0d" providerId="LiveId" clId="{5131ACED-75DD-4F9D-B6EF-0E168F0732BD}" dt="2024-02-04T15:14:44.468" v="8162" actId="47"/>
        <pc:sldMkLst>
          <pc:docMk/>
          <pc:sldMk cId="0" sldId="322"/>
        </pc:sldMkLst>
      </pc:sldChg>
      <pc:sldChg chg="del">
        <pc:chgData name="David Asboth" userId="842c47c2e3d23d0d" providerId="LiveId" clId="{5131ACED-75DD-4F9D-B6EF-0E168F0732BD}" dt="2024-02-04T15:14:44.468" v="8162" actId="47"/>
        <pc:sldMkLst>
          <pc:docMk/>
          <pc:sldMk cId="0" sldId="323"/>
        </pc:sldMkLst>
      </pc:sldChg>
      <pc:sldChg chg="del">
        <pc:chgData name="David Asboth" userId="842c47c2e3d23d0d" providerId="LiveId" clId="{5131ACED-75DD-4F9D-B6EF-0E168F0732BD}" dt="2024-02-04T15:14:44.468" v="8162" actId="47"/>
        <pc:sldMkLst>
          <pc:docMk/>
          <pc:sldMk cId="0" sldId="324"/>
        </pc:sldMkLst>
      </pc:sldChg>
      <pc:sldChg chg="del">
        <pc:chgData name="David Asboth" userId="842c47c2e3d23d0d" providerId="LiveId" clId="{5131ACED-75DD-4F9D-B6EF-0E168F0732BD}" dt="2024-02-04T15:14:44.468" v="8162" actId="47"/>
        <pc:sldMkLst>
          <pc:docMk/>
          <pc:sldMk cId="0" sldId="325"/>
        </pc:sldMkLst>
      </pc:sldChg>
      <pc:sldChg chg="del">
        <pc:chgData name="David Asboth" userId="842c47c2e3d23d0d" providerId="LiveId" clId="{5131ACED-75DD-4F9D-B6EF-0E168F0732BD}" dt="2024-02-04T15:14:44.468" v="8162" actId="47"/>
        <pc:sldMkLst>
          <pc:docMk/>
          <pc:sldMk cId="0" sldId="326"/>
        </pc:sldMkLst>
      </pc:sldChg>
      <pc:sldChg chg="del">
        <pc:chgData name="David Asboth" userId="842c47c2e3d23d0d" providerId="LiveId" clId="{5131ACED-75DD-4F9D-B6EF-0E168F0732BD}" dt="2024-02-04T15:14:44.468" v="8162" actId="47"/>
        <pc:sldMkLst>
          <pc:docMk/>
          <pc:sldMk cId="0" sldId="327"/>
        </pc:sldMkLst>
      </pc:sldChg>
      <pc:sldChg chg="del">
        <pc:chgData name="David Asboth" userId="842c47c2e3d23d0d" providerId="LiveId" clId="{5131ACED-75DD-4F9D-B6EF-0E168F0732BD}" dt="2024-02-04T15:14:44.468" v="8162" actId="47"/>
        <pc:sldMkLst>
          <pc:docMk/>
          <pc:sldMk cId="0" sldId="328"/>
        </pc:sldMkLst>
      </pc:sldChg>
      <pc:sldChg chg="del">
        <pc:chgData name="David Asboth" userId="842c47c2e3d23d0d" providerId="LiveId" clId="{5131ACED-75DD-4F9D-B6EF-0E168F0732BD}" dt="2024-02-04T15:14:44.468" v="8162" actId="47"/>
        <pc:sldMkLst>
          <pc:docMk/>
          <pc:sldMk cId="0" sldId="329"/>
        </pc:sldMkLst>
      </pc:sldChg>
      <pc:sldChg chg="del">
        <pc:chgData name="David Asboth" userId="842c47c2e3d23d0d" providerId="LiveId" clId="{5131ACED-75DD-4F9D-B6EF-0E168F0732BD}" dt="2024-02-04T15:14:44.468" v="8162" actId="47"/>
        <pc:sldMkLst>
          <pc:docMk/>
          <pc:sldMk cId="0" sldId="330"/>
        </pc:sldMkLst>
      </pc:sldChg>
      <pc:sldChg chg="del">
        <pc:chgData name="David Asboth" userId="842c47c2e3d23d0d" providerId="LiveId" clId="{5131ACED-75DD-4F9D-B6EF-0E168F0732BD}" dt="2024-02-04T15:14:44.468" v="8162" actId="47"/>
        <pc:sldMkLst>
          <pc:docMk/>
          <pc:sldMk cId="0" sldId="331"/>
        </pc:sldMkLst>
      </pc:sldChg>
      <pc:sldChg chg="del">
        <pc:chgData name="David Asboth" userId="842c47c2e3d23d0d" providerId="LiveId" clId="{5131ACED-75DD-4F9D-B6EF-0E168F0732BD}" dt="2024-02-04T15:14:44.468" v="8162" actId="47"/>
        <pc:sldMkLst>
          <pc:docMk/>
          <pc:sldMk cId="0" sldId="332"/>
        </pc:sldMkLst>
      </pc:sldChg>
      <pc:sldChg chg="addSp delSp modSp add mod">
        <pc:chgData name="David Asboth" userId="842c47c2e3d23d0d" providerId="LiveId" clId="{5131ACED-75DD-4F9D-B6EF-0E168F0732BD}" dt="2024-01-20T13:47:12.805" v="1238" actId="113"/>
        <pc:sldMkLst>
          <pc:docMk/>
          <pc:sldMk cId="1117647553" sldId="333"/>
        </pc:sldMkLst>
        <pc:spChg chg="add del mod">
          <ac:chgData name="David Asboth" userId="842c47c2e3d23d0d" providerId="LiveId" clId="{5131ACED-75DD-4F9D-B6EF-0E168F0732BD}" dt="2024-01-20T13:40:53.075" v="1065" actId="478"/>
          <ac:spMkLst>
            <pc:docMk/>
            <pc:sldMk cId="1117647553" sldId="333"/>
            <ac:spMk id="3" creationId="{F0BF45D5-033B-775D-CF92-CD77A084DDD4}"/>
          </ac:spMkLst>
        </pc:spChg>
        <pc:spChg chg="mod">
          <ac:chgData name="David Asboth" userId="842c47c2e3d23d0d" providerId="LiveId" clId="{5131ACED-75DD-4F9D-B6EF-0E168F0732BD}" dt="2024-01-20T13:40:45.593" v="1063" actId="20577"/>
          <ac:spMkLst>
            <pc:docMk/>
            <pc:sldMk cId="1117647553" sldId="333"/>
            <ac:spMk id="501" creationId="{00000000-0000-0000-0000-000000000000}"/>
          </ac:spMkLst>
        </pc:spChg>
        <pc:spChg chg="mod">
          <ac:chgData name="David Asboth" userId="842c47c2e3d23d0d" providerId="LiveId" clId="{5131ACED-75DD-4F9D-B6EF-0E168F0732BD}" dt="2024-01-20T13:47:12.805" v="1238" actId="113"/>
          <ac:spMkLst>
            <pc:docMk/>
            <pc:sldMk cId="1117647553" sldId="333"/>
            <ac:spMk id="502" creationId="{00000000-0000-0000-0000-000000000000}"/>
          </ac:spMkLst>
        </pc:spChg>
        <pc:spChg chg="del">
          <ac:chgData name="David Asboth" userId="842c47c2e3d23d0d" providerId="LiveId" clId="{5131ACED-75DD-4F9D-B6EF-0E168F0732BD}" dt="2024-01-20T13:40:50.059" v="1064" actId="478"/>
          <ac:spMkLst>
            <pc:docMk/>
            <pc:sldMk cId="1117647553" sldId="333"/>
            <ac:spMk id="503" creationId="{00000000-0000-0000-0000-000000000000}"/>
          </ac:spMkLst>
        </pc:spChg>
      </pc:sldChg>
      <pc:sldChg chg="add del">
        <pc:chgData name="David Asboth" userId="842c47c2e3d23d0d" providerId="LiveId" clId="{5131ACED-75DD-4F9D-B6EF-0E168F0732BD}" dt="2024-01-14T20:34:11.931" v="3" actId="2696"/>
        <pc:sldMkLst>
          <pc:docMk/>
          <pc:sldMk cId="3770363262" sldId="333"/>
        </pc:sldMkLst>
      </pc:sldChg>
      <pc:sldChg chg="modSp add mod">
        <pc:chgData name="David Asboth" userId="842c47c2e3d23d0d" providerId="LiveId" clId="{5131ACED-75DD-4F9D-B6EF-0E168F0732BD}" dt="2024-01-20T13:40:33.494" v="1033" actId="20577"/>
        <pc:sldMkLst>
          <pc:docMk/>
          <pc:sldMk cId="1121922371" sldId="334"/>
        </pc:sldMkLst>
        <pc:spChg chg="mod">
          <ac:chgData name="David Asboth" userId="842c47c2e3d23d0d" providerId="LiveId" clId="{5131ACED-75DD-4F9D-B6EF-0E168F0732BD}" dt="2024-01-20T13:40:33.494" v="1033" actId="20577"/>
          <ac:spMkLst>
            <pc:docMk/>
            <pc:sldMk cId="1121922371" sldId="334"/>
            <ac:spMk id="766" creationId="{00000000-0000-0000-0000-000000000000}"/>
          </ac:spMkLst>
        </pc:spChg>
        <pc:spChg chg="mod">
          <ac:chgData name="David Asboth" userId="842c47c2e3d23d0d" providerId="LiveId" clId="{5131ACED-75DD-4F9D-B6EF-0E168F0732BD}" dt="2024-01-20T13:40:15.367" v="998" actId="20577"/>
          <ac:spMkLst>
            <pc:docMk/>
            <pc:sldMk cId="1121922371" sldId="334"/>
            <ac:spMk id="768" creationId="{00000000-0000-0000-0000-000000000000}"/>
          </ac:spMkLst>
        </pc:spChg>
      </pc:sldChg>
      <pc:sldChg chg="add del">
        <pc:chgData name="David Asboth" userId="842c47c2e3d23d0d" providerId="LiveId" clId="{5131ACED-75DD-4F9D-B6EF-0E168F0732BD}" dt="2024-02-04T15:14:44.468" v="8162" actId="47"/>
        <pc:sldMkLst>
          <pc:docMk/>
          <pc:sldMk cId="1551621888" sldId="335"/>
        </pc:sldMkLst>
      </pc:sldChg>
      <pc:sldChg chg="addSp modSp add del mod">
        <pc:chgData name="David Asboth" userId="842c47c2e3d23d0d" providerId="LiveId" clId="{5131ACED-75DD-4F9D-B6EF-0E168F0732BD}" dt="2024-01-20T13:48:12.659" v="1243" actId="47"/>
        <pc:sldMkLst>
          <pc:docMk/>
          <pc:sldMk cId="2439690314" sldId="336"/>
        </pc:sldMkLst>
        <pc:spChg chg="mod">
          <ac:chgData name="David Asboth" userId="842c47c2e3d23d0d" providerId="LiveId" clId="{5131ACED-75DD-4F9D-B6EF-0E168F0732BD}" dt="2024-01-20T13:48:07.891" v="1241" actId="242"/>
          <ac:spMkLst>
            <pc:docMk/>
            <pc:sldMk cId="2439690314" sldId="336"/>
            <ac:spMk id="502" creationId="{00000000-0000-0000-0000-000000000000}"/>
          </ac:spMkLst>
        </pc:spChg>
        <pc:picChg chg="add mod">
          <ac:chgData name="David Asboth" userId="842c47c2e3d23d0d" providerId="LiveId" clId="{5131ACED-75DD-4F9D-B6EF-0E168F0732BD}" dt="2024-01-20T13:48:09.253" v="1242"/>
          <ac:picMkLst>
            <pc:docMk/>
            <pc:sldMk cId="2439690314" sldId="336"/>
            <ac:picMk id="3" creationId="{4B4CDCFD-C092-CBA1-0AED-FBBBD42F7404}"/>
          </ac:picMkLst>
        </pc:picChg>
      </pc:sldChg>
      <pc:sldChg chg="addSp modSp add mod">
        <pc:chgData name="David Asboth" userId="842c47c2e3d23d0d" providerId="LiveId" clId="{5131ACED-75DD-4F9D-B6EF-0E168F0732BD}" dt="2024-01-20T13:53:06.401" v="1435" actId="114"/>
        <pc:sldMkLst>
          <pc:docMk/>
          <pc:sldMk cId="3717923715" sldId="336"/>
        </pc:sldMkLst>
        <pc:spChg chg="mod">
          <ac:chgData name="David Asboth" userId="842c47c2e3d23d0d" providerId="LiveId" clId="{5131ACED-75DD-4F9D-B6EF-0E168F0732BD}" dt="2024-01-20T13:53:06.401" v="1435" actId="114"/>
          <ac:spMkLst>
            <pc:docMk/>
            <pc:sldMk cId="3717923715" sldId="336"/>
            <ac:spMk id="567" creationId="{00000000-0000-0000-0000-000000000000}"/>
          </ac:spMkLst>
        </pc:spChg>
        <pc:picChg chg="add mod">
          <ac:chgData name="David Asboth" userId="842c47c2e3d23d0d" providerId="LiveId" clId="{5131ACED-75DD-4F9D-B6EF-0E168F0732BD}" dt="2024-01-20T13:49:52.329" v="1293" actId="14100"/>
          <ac:picMkLst>
            <pc:docMk/>
            <pc:sldMk cId="3717923715" sldId="336"/>
            <ac:picMk id="3" creationId="{12E64774-B46A-FF84-1451-9A19A6A679A6}"/>
          </ac:picMkLst>
        </pc:picChg>
      </pc:sldChg>
      <pc:sldChg chg="addSp delSp modSp add mod setBg">
        <pc:chgData name="David Asboth" userId="842c47c2e3d23d0d" providerId="LiveId" clId="{5131ACED-75DD-4F9D-B6EF-0E168F0732BD}" dt="2024-01-20T14:01:41.773" v="1492" actId="20577"/>
        <pc:sldMkLst>
          <pc:docMk/>
          <pc:sldMk cId="2620611210" sldId="337"/>
        </pc:sldMkLst>
        <pc:spChg chg="mod">
          <ac:chgData name="David Asboth" userId="842c47c2e3d23d0d" providerId="LiveId" clId="{5131ACED-75DD-4F9D-B6EF-0E168F0732BD}" dt="2024-01-20T14:01:41.773" v="1492" actId="20577"/>
          <ac:spMkLst>
            <pc:docMk/>
            <pc:sldMk cId="2620611210" sldId="337"/>
            <ac:spMk id="579" creationId="{00000000-0000-0000-0000-000000000000}"/>
          </ac:spMkLst>
        </pc:spChg>
        <pc:picChg chg="add mod">
          <ac:chgData name="David Asboth" userId="842c47c2e3d23d0d" providerId="LiveId" clId="{5131ACED-75DD-4F9D-B6EF-0E168F0732BD}" dt="2024-01-20T14:01:23.467" v="1439" actId="1076"/>
          <ac:picMkLst>
            <pc:docMk/>
            <pc:sldMk cId="2620611210" sldId="337"/>
            <ac:picMk id="2" creationId="{07F8EC40-974D-45F0-406F-F6C2EC5CEDEF}"/>
          </ac:picMkLst>
        </pc:picChg>
        <pc:picChg chg="add mod">
          <ac:chgData name="David Asboth" userId="842c47c2e3d23d0d" providerId="LiveId" clId="{5131ACED-75DD-4F9D-B6EF-0E168F0732BD}" dt="2024-01-20T14:01:28.479" v="1441" actId="1076"/>
          <ac:picMkLst>
            <pc:docMk/>
            <pc:sldMk cId="2620611210" sldId="337"/>
            <ac:picMk id="3" creationId="{9BC6FD22-F02A-952D-679B-CAAB7D0BD058}"/>
          </ac:picMkLst>
        </pc:picChg>
        <pc:picChg chg="add mod">
          <ac:chgData name="David Asboth" userId="842c47c2e3d23d0d" providerId="LiveId" clId="{5131ACED-75DD-4F9D-B6EF-0E168F0732BD}" dt="2024-01-20T14:01:25.906" v="1440" actId="1076"/>
          <ac:picMkLst>
            <pc:docMk/>
            <pc:sldMk cId="2620611210" sldId="337"/>
            <ac:picMk id="4" creationId="{0E8509A6-2A5C-41EA-0C60-2CFA8ED1B07B}"/>
          </ac:picMkLst>
        </pc:picChg>
        <pc:picChg chg="del">
          <ac:chgData name="David Asboth" userId="842c47c2e3d23d0d" providerId="LiveId" clId="{5131ACED-75DD-4F9D-B6EF-0E168F0732BD}" dt="2024-01-20T14:01:19.580" v="1437" actId="478"/>
          <ac:picMkLst>
            <pc:docMk/>
            <pc:sldMk cId="2620611210" sldId="337"/>
            <ac:picMk id="578" creationId="{00000000-0000-0000-0000-000000000000}"/>
          </ac:picMkLst>
        </pc:picChg>
      </pc:sldChg>
      <pc:sldChg chg="addSp delSp modSp add mod">
        <pc:chgData name="David Asboth" userId="842c47c2e3d23d0d" providerId="LiveId" clId="{5131ACED-75DD-4F9D-B6EF-0E168F0732BD}" dt="2024-02-03T13:30:11.838" v="7613" actId="20577"/>
        <pc:sldMkLst>
          <pc:docMk/>
          <pc:sldMk cId="178833301" sldId="338"/>
        </pc:sldMkLst>
        <pc:spChg chg="add del mod">
          <ac:chgData name="David Asboth" userId="842c47c2e3d23d0d" providerId="LiveId" clId="{5131ACED-75DD-4F9D-B6EF-0E168F0732BD}" dt="2024-01-20T14:06:41.852" v="1503" actId="478"/>
          <ac:spMkLst>
            <pc:docMk/>
            <pc:sldMk cId="178833301" sldId="338"/>
            <ac:spMk id="3" creationId="{14AEFCA8-E3BA-46CF-2216-F8216E3CEB05}"/>
          </ac:spMkLst>
        </pc:spChg>
        <pc:spChg chg="mod">
          <ac:chgData name="David Asboth" userId="842c47c2e3d23d0d" providerId="LiveId" clId="{5131ACED-75DD-4F9D-B6EF-0E168F0732BD}" dt="2024-01-20T14:06:36.571" v="1501" actId="20577"/>
          <ac:spMkLst>
            <pc:docMk/>
            <pc:sldMk cId="178833301" sldId="338"/>
            <ac:spMk id="501" creationId="{00000000-0000-0000-0000-000000000000}"/>
          </ac:spMkLst>
        </pc:spChg>
        <pc:spChg chg="mod">
          <ac:chgData name="David Asboth" userId="842c47c2e3d23d0d" providerId="LiveId" clId="{5131ACED-75DD-4F9D-B6EF-0E168F0732BD}" dt="2024-02-03T13:30:11.838" v="7613" actId="20577"/>
          <ac:spMkLst>
            <pc:docMk/>
            <pc:sldMk cId="178833301" sldId="338"/>
            <ac:spMk id="502" creationId="{00000000-0000-0000-0000-000000000000}"/>
          </ac:spMkLst>
        </pc:spChg>
        <pc:spChg chg="del">
          <ac:chgData name="David Asboth" userId="842c47c2e3d23d0d" providerId="LiveId" clId="{5131ACED-75DD-4F9D-B6EF-0E168F0732BD}" dt="2024-01-20T14:06:39.278" v="1502" actId="478"/>
          <ac:spMkLst>
            <pc:docMk/>
            <pc:sldMk cId="178833301" sldId="338"/>
            <ac:spMk id="503" creationId="{00000000-0000-0000-0000-000000000000}"/>
          </ac:spMkLst>
        </pc:spChg>
      </pc:sldChg>
      <pc:sldChg chg="modSp add mod">
        <pc:chgData name="David Asboth" userId="842c47c2e3d23d0d" providerId="LiveId" clId="{5131ACED-75DD-4F9D-B6EF-0E168F0732BD}" dt="2024-01-20T14:11:43.971" v="1885" actId="20577"/>
        <pc:sldMkLst>
          <pc:docMk/>
          <pc:sldMk cId="721144518" sldId="339"/>
        </pc:sldMkLst>
        <pc:spChg chg="mod">
          <ac:chgData name="David Asboth" userId="842c47c2e3d23d0d" providerId="LiveId" clId="{5131ACED-75DD-4F9D-B6EF-0E168F0732BD}" dt="2024-01-20T14:11:43.971" v="1885" actId="20577"/>
          <ac:spMkLst>
            <pc:docMk/>
            <pc:sldMk cId="721144518" sldId="339"/>
            <ac:spMk id="579" creationId="{00000000-0000-0000-0000-000000000000}"/>
          </ac:spMkLst>
        </pc:spChg>
      </pc:sldChg>
      <pc:sldChg chg="addSp modSp add mod modNotesTx">
        <pc:chgData name="David Asboth" userId="842c47c2e3d23d0d" providerId="LiveId" clId="{5131ACED-75DD-4F9D-B6EF-0E168F0732BD}" dt="2024-01-20T14:16:29.965" v="2220" actId="20577"/>
        <pc:sldMkLst>
          <pc:docMk/>
          <pc:sldMk cId="3276702896" sldId="340"/>
        </pc:sldMkLst>
        <pc:spChg chg="mod">
          <ac:chgData name="David Asboth" userId="842c47c2e3d23d0d" providerId="LiveId" clId="{5131ACED-75DD-4F9D-B6EF-0E168F0732BD}" dt="2024-01-20T14:12:11.218" v="1906" actId="20577"/>
          <ac:spMkLst>
            <pc:docMk/>
            <pc:sldMk cId="3276702896" sldId="340"/>
            <ac:spMk id="501" creationId="{00000000-0000-0000-0000-000000000000}"/>
          </ac:spMkLst>
        </pc:spChg>
        <pc:spChg chg="mod">
          <ac:chgData name="David Asboth" userId="842c47c2e3d23d0d" providerId="LiveId" clId="{5131ACED-75DD-4F9D-B6EF-0E168F0732BD}" dt="2024-01-20T14:13:17.898" v="2081" actId="20577"/>
          <ac:spMkLst>
            <pc:docMk/>
            <pc:sldMk cId="3276702896" sldId="340"/>
            <ac:spMk id="502" creationId="{00000000-0000-0000-0000-000000000000}"/>
          </ac:spMkLst>
        </pc:spChg>
        <pc:graphicFrameChg chg="add mod modGraphic">
          <ac:chgData name="David Asboth" userId="842c47c2e3d23d0d" providerId="LiveId" clId="{5131ACED-75DD-4F9D-B6EF-0E168F0732BD}" dt="2024-01-20T14:15:38.564" v="2184" actId="14734"/>
          <ac:graphicFrameMkLst>
            <pc:docMk/>
            <pc:sldMk cId="3276702896" sldId="340"/>
            <ac:graphicFrameMk id="2" creationId="{3FE9A8D1-D29A-FF46-3511-D36BB2F06D33}"/>
          </ac:graphicFrameMkLst>
        </pc:graphicFrameChg>
      </pc:sldChg>
      <pc:sldChg chg="modSp add mod">
        <pc:chgData name="David Asboth" userId="842c47c2e3d23d0d" providerId="LiveId" clId="{5131ACED-75DD-4F9D-B6EF-0E168F0732BD}" dt="2024-01-20T14:19:17.026" v="2226" actId="20577"/>
        <pc:sldMkLst>
          <pc:docMk/>
          <pc:sldMk cId="3543383807" sldId="341"/>
        </pc:sldMkLst>
        <pc:spChg chg="mod">
          <ac:chgData name="David Asboth" userId="842c47c2e3d23d0d" providerId="LiveId" clId="{5131ACED-75DD-4F9D-B6EF-0E168F0732BD}" dt="2024-01-20T14:19:17.026" v="2226" actId="20577"/>
          <ac:spMkLst>
            <pc:docMk/>
            <pc:sldMk cId="3543383807" sldId="341"/>
            <ac:spMk id="579" creationId="{00000000-0000-0000-0000-000000000000}"/>
          </ac:spMkLst>
        </pc:spChg>
      </pc:sldChg>
      <pc:sldChg chg="delSp modSp add mod">
        <pc:chgData name="David Asboth" userId="842c47c2e3d23d0d" providerId="LiveId" clId="{5131ACED-75DD-4F9D-B6EF-0E168F0732BD}" dt="2024-01-20T14:23:19.602" v="2537" actId="20577"/>
        <pc:sldMkLst>
          <pc:docMk/>
          <pc:sldMk cId="3557094799" sldId="342"/>
        </pc:sldMkLst>
        <pc:spChg chg="mod">
          <ac:chgData name="David Asboth" userId="842c47c2e3d23d0d" providerId="LiveId" clId="{5131ACED-75DD-4F9D-B6EF-0E168F0732BD}" dt="2024-01-20T14:19:25.009" v="2240" actId="14100"/>
          <ac:spMkLst>
            <pc:docMk/>
            <pc:sldMk cId="3557094799" sldId="342"/>
            <ac:spMk id="501" creationId="{00000000-0000-0000-0000-000000000000}"/>
          </ac:spMkLst>
        </pc:spChg>
        <pc:spChg chg="mod">
          <ac:chgData name="David Asboth" userId="842c47c2e3d23d0d" providerId="LiveId" clId="{5131ACED-75DD-4F9D-B6EF-0E168F0732BD}" dt="2024-01-20T14:23:19.602" v="2537" actId="20577"/>
          <ac:spMkLst>
            <pc:docMk/>
            <pc:sldMk cId="3557094799" sldId="342"/>
            <ac:spMk id="502" creationId="{00000000-0000-0000-0000-000000000000}"/>
          </ac:spMkLst>
        </pc:spChg>
        <pc:graphicFrameChg chg="del">
          <ac:chgData name="David Asboth" userId="842c47c2e3d23d0d" providerId="LiveId" clId="{5131ACED-75DD-4F9D-B6EF-0E168F0732BD}" dt="2024-01-20T14:19:58.472" v="2361" actId="478"/>
          <ac:graphicFrameMkLst>
            <pc:docMk/>
            <pc:sldMk cId="3557094799" sldId="342"/>
            <ac:graphicFrameMk id="2" creationId="{3FE9A8D1-D29A-FF46-3511-D36BB2F06D33}"/>
          </ac:graphicFrameMkLst>
        </pc:graphicFrameChg>
      </pc:sldChg>
      <pc:sldChg chg="modSp add mod">
        <pc:chgData name="David Asboth" userId="842c47c2e3d23d0d" providerId="LiveId" clId="{5131ACED-75DD-4F9D-B6EF-0E168F0732BD}" dt="2024-01-20T14:22:52.309" v="2483" actId="20577"/>
        <pc:sldMkLst>
          <pc:docMk/>
          <pc:sldMk cId="180784980" sldId="343"/>
        </pc:sldMkLst>
        <pc:spChg chg="mod">
          <ac:chgData name="David Asboth" userId="842c47c2e3d23d0d" providerId="LiveId" clId="{5131ACED-75DD-4F9D-B6EF-0E168F0732BD}" dt="2024-01-20T14:22:52.309" v="2483" actId="20577"/>
          <ac:spMkLst>
            <pc:docMk/>
            <pc:sldMk cId="180784980" sldId="343"/>
            <ac:spMk id="579" creationId="{00000000-0000-0000-0000-000000000000}"/>
          </ac:spMkLst>
        </pc:spChg>
      </pc:sldChg>
      <pc:sldChg chg="addSp delSp modSp add mod">
        <pc:chgData name="David Asboth" userId="842c47c2e3d23d0d" providerId="LiveId" clId="{5131ACED-75DD-4F9D-B6EF-0E168F0732BD}" dt="2024-01-20T14:26:14.851" v="2827" actId="14100"/>
        <pc:sldMkLst>
          <pc:docMk/>
          <pc:sldMk cId="86924002" sldId="344"/>
        </pc:sldMkLst>
        <pc:spChg chg="add del mod">
          <ac:chgData name="David Asboth" userId="842c47c2e3d23d0d" providerId="LiveId" clId="{5131ACED-75DD-4F9D-B6EF-0E168F0732BD}" dt="2024-01-20T14:24:37.368" v="2545" actId="478"/>
          <ac:spMkLst>
            <pc:docMk/>
            <pc:sldMk cId="86924002" sldId="344"/>
            <ac:spMk id="3" creationId="{6BA4078C-9A74-0D1B-A8C4-639447D821D3}"/>
          </ac:spMkLst>
        </pc:spChg>
        <pc:spChg chg="mod">
          <ac:chgData name="David Asboth" userId="842c47c2e3d23d0d" providerId="LiveId" clId="{5131ACED-75DD-4F9D-B6EF-0E168F0732BD}" dt="2024-01-20T14:24:32.344" v="2543" actId="20577"/>
          <ac:spMkLst>
            <pc:docMk/>
            <pc:sldMk cId="86924002" sldId="344"/>
            <ac:spMk id="501" creationId="{00000000-0000-0000-0000-000000000000}"/>
          </ac:spMkLst>
        </pc:spChg>
        <pc:spChg chg="mod">
          <ac:chgData name="David Asboth" userId="842c47c2e3d23d0d" providerId="LiveId" clId="{5131ACED-75DD-4F9D-B6EF-0E168F0732BD}" dt="2024-01-20T14:26:14.851" v="2827" actId="14100"/>
          <ac:spMkLst>
            <pc:docMk/>
            <pc:sldMk cId="86924002" sldId="344"/>
            <ac:spMk id="502" creationId="{00000000-0000-0000-0000-000000000000}"/>
          </ac:spMkLst>
        </pc:spChg>
        <pc:spChg chg="del">
          <ac:chgData name="David Asboth" userId="842c47c2e3d23d0d" providerId="LiveId" clId="{5131ACED-75DD-4F9D-B6EF-0E168F0732BD}" dt="2024-01-20T14:24:34.947" v="2544" actId="478"/>
          <ac:spMkLst>
            <pc:docMk/>
            <pc:sldMk cId="86924002" sldId="344"/>
            <ac:spMk id="503" creationId="{00000000-0000-0000-0000-000000000000}"/>
          </ac:spMkLst>
        </pc:spChg>
      </pc:sldChg>
      <pc:sldChg chg="modSp add mod">
        <pc:chgData name="David Asboth" userId="842c47c2e3d23d0d" providerId="LiveId" clId="{5131ACED-75DD-4F9D-B6EF-0E168F0732BD}" dt="2024-01-20T14:34:17.567" v="2864" actId="20577"/>
        <pc:sldMkLst>
          <pc:docMk/>
          <pc:sldMk cId="3811420098" sldId="345"/>
        </pc:sldMkLst>
        <pc:spChg chg="mod">
          <ac:chgData name="David Asboth" userId="842c47c2e3d23d0d" providerId="LiveId" clId="{5131ACED-75DD-4F9D-B6EF-0E168F0732BD}" dt="2024-01-20T14:34:10.111" v="2845" actId="20577"/>
          <ac:spMkLst>
            <pc:docMk/>
            <pc:sldMk cId="3811420098" sldId="345"/>
            <ac:spMk id="766" creationId="{00000000-0000-0000-0000-000000000000}"/>
          </ac:spMkLst>
        </pc:spChg>
        <pc:spChg chg="mod">
          <ac:chgData name="David Asboth" userId="842c47c2e3d23d0d" providerId="LiveId" clId="{5131ACED-75DD-4F9D-B6EF-0E168F0732BD}" dt="2024-01-20T14:34:17.567" v="2864" actId="20577"/>
          <ac:spMkLst>
            <pc:docMk/>
            <pc:sldMk cId="3811420098" sldId="345"/>
            <ac:spMk id="768" creationId="{00000000-0000-0000-0000-000000000000}"/>
          </ac:spMkLst>
        </pc:spChg>
      </pc:sldChg>
      <pc:sldChg chg="modSp add mod">
        <pc:chgData name="David Asboth" userId="842c47c2e3d23d0d" providerId="LiveId" clId="{5131ACED-75DD-4F9D-B6EF-0E168F0732BD}" dt="2024-01-20T14:34:30.072" v="2877" actId="20577"/>
        <pc:sldMkLst>
          <pc:docMk/>
          <pc:sldMk cId="3914770739" sldId="346"/>
        </pc:sldMkLst>
        <pc:spChg chg="mod">
          <ac:chgData name="David Asboth" userId="842c47c2e3d23d0d" providerId="LiveId" clId="{5131ACED-75DD-4F9D-B6EF-0E168F0732BD}" dt="2024-01-20T14:34:30.072" v="2877" actId="20577"/>
          <ac:spMkLst>
            <pc:docMk/>
            <pc:sldMk cId="3914770739" sldId="346"/>
            <ac:spMk id="766" creationId="{00000000-0000-0000-0000-000000000000}"/>
          </ac:spMkLst>
        </pc:spChg>
      </pc:sldChg>
      <pc:sldChg chg="addSp delSp modSp add del mod">
        <pc:chgData name="David Asboth" userId="842c47c2e3d23d0d" providerId="LiveId" clId="{5131ACED-75DD-4F9D-B6EF-0E168F0732BD}" dt="2024-01-20T14:41:45.403" v="3509" actId="47"/>
        <pc:sldMkLst>
          <pc:docMk/>
          <pc:sldMk cId="1214644791" sldId="347"/>
        </pc:sldMkLst>
        <pc:spChg chg="add del mod">
          <ac:chgData name="David Asboth" userId="842c47c2e3d23d0d" providerId="LiveId" clId="{5131ACED-75DD-4F9D-B6EF-0E168F0732BD}" dt="2024-01-20T14:34:56.361" v="2899" actId="478"/>
          <ac:spMkLst>
            <pc:docMk/>
            <pc:sldMk cId="1214644791" sldId="347"/>
            <ac:spMk id="3" creationId="{9D362FB0-1917-73CE-F73A-EB3042DFA86A}"/>
          </ac:spMkLst>
        </pc:spChg>
        <pc:spChg chg="mod">
          <ac:chgData name="David Asboth" userId="842c47c2e3d23d0d" providerId="LiveId" clId="{5131ACED-75DD-4F9D-B6EF-0E168F0732BD}" dt="2024-01-20T14:34:50.031" v="2897" actId="20577"/>
          <ac:spMkLst>
            <pc:docMk/>
            <pc:sldMk cId="1214644791" sldId="347"/>
            <ac:spMk id="501" creationId="{00000000-0000-0000-0000-000000000000}"/>
          </ac:spMkLst>
        </pc:spChg>
        <pc:spChg chg="mod">
          <ac:chgData name="David Asboth" userId="842c47c2e3d23d0d" providerId="LiveId" clId="{5131ACED-75DD-4F9D-B6EF-0E168F0732BD}" dt="2024-01-20T14:34:59.375" v="2901" actId="5793"/>
          <ac:spMkLst>
            <pc:docMk/>
            <pc:sldMk cId="1214644791" sldId="347"/>
            <ac:spMk id="502" creationId="{00000000-0000-0000-0000-000000000000}"/>
          </ac:spMkLst>
        </pc:spChg>
        <pc:spChg chg="del">
          <ac:chgData name="David Asboth" userId="842c47c2e3d23d0d" providerId="LiveId" clId="{5131ACED-75DD-4F9D-B6EF-0E168F0732BD}" dt="2024-01-20T14:34:53.100" v="2898" actId="478"/>
          <ac:spMkLst>
            <pc:docMk/>
            <pc:sldMk cId="1214644791" sldId="347"/>
            <ac:spMk id="503" creationId="{00000000-0000-0000-0000-000000000000}"/>
          </ac:spMkLst>
        </pc:spChg>
      </pc:sldChg>
      <pc:sldChg chg="add del">
        <pc:chgData name="David Asboth" userId="842c47c2e3d23d0d" providerId="LiveId" clId="{5131ACED-75DD-4F9D-B6EF-0E168F0732BD}" dt="2024-01-20T14:36:37.939" v="3016" actId="47"/>
        <pc:sldMkLst>
          <pc:docMk/>
          <pc:sldMk cId="1583578061" sldId="348"/>
        </pc:sldMkLst>
      </pc:sldChg>
      <pc:sldChg chg="addSp delSp modSp add mod">
        <pc:chgData name="David Asboth" userId="842c47c2e3d23d0d" providerId="LiveId" clId="{5131ACED-75DD-4F9D-B6EF-0E168F0732BD}" dt="2024-01-20T14:36:33.009" v="3015" actId="207"/>
        <pc:sldMkLst>
          <pc:docMk/>
          <pc:sldMk cId="3361690611" sldId="349"/>
        </pc:sldMkLst>
        <pc:spChg chg="mod">
          <ac:chgData name="David Asboth" userId="842c47c2e3d23d0d" providerId="LiveId" clId="{5131ACED-75DD-4F9D-B6EF-0E168F0732BD}" dt="2024-01-20T14:36:33.009" v="3015" actId="207"/>
          <ac:spMkLst>
            <pc:docMk/>
            <pc:sldMk cId="3361690611" sldId="349"/>
            <ac:spMk id="572" creationId="{00000000-0000-0000-0000-000000000000}"/>
          </ac:spMkLst>
        </pc:spChg>
        <pc:picChg chg="add mod">
          <ac:chgData name="David Asboth" userId="842c47c2e3d23d0d" providerId="LiveId" clId="{5131ACED-75DD-4F9D-B6EF-0E168F0732BD}" dt="2024-01-20T14:36:15.472" v="3013" actId="1076"/>
          <ac:picMkLst>
            <pc:docMk/>
            <pc:sldMk cId="3361690611" sldId="349"/>
            <ac:picMk id="2" creationId="{06BE5F4A-63B4-D912-875B-D1A70A6C3CE2}"/>
          </ac:picMkLst>
        </pc:picChg>
        <pc:picChg chg="del mod">
          <ac:chgData name="David Asboth" userId="842c47c2e3d23d0d" providerId="LiveId" clId="{5131ACED-75DD-4F9D-B6EF-0E168F0732BD}" dt="2024-01-20T14:36:06.610" v="3012" actId="478"/>
          <ac:picMkLst>
            <pc:docMk/>
            <pc:sldMk cId="3361690611" sldId="349"/>
            <ac:picMk id="573" creationId="{00000000-0000-0000-0000-000000000000}"/>
          </ac:picMkLst>
        </pc:picChg>
      </pc:sldChg>
      <pc:sldChg chg="add del ord">
        <pc:chgData name="David Asboth" userId="842c47c2e3d23d0d" providerId="LiveId" clId="{5131ACED-75DD-4F9D-B6EF-0E168F0732BD}" dt="2024-02-04T15:14:44.468" v="8162" actId="47"/>
        <pc:sldMkLst>
          <pc:docMk/>
          <pc:sldMk cId="1385494323" sldId="350"/>
        </pc:sldMkLst>
      </pc:sldChg>
      <pc:sldChg chg="modSp add mod">
        <pc:chgData name="David Asboth" userId="842c47c2e3d23d0d" providerId="LiveId" clId="{5131ACED-75DD-4F9D-B6EF-0E168F0732BD}" dt="2024-01-20T14:41:55.374" v="3523" actId="20577"/>
        <pc:sldMkLst>
          <pc:docMk/>
          <pc:sldMk cId="3706322510" sldId="351"/>
        </pc:sldMkLst>
        <pc:spChg chg="mod">
          <ac:chgData name="David Asboth" userId="842c47c2e3d23d0d" providerId="LiveId" clId="{5131ACED-75DD-4F9D-B6EF-0E168F0732BD}" dt="2024-01-20T14:41:55.374" v="3523" actId="20577"/>
          <ac:spMkLst>
            <pc:docMk/>
            <pc:sldMk cId="3706322510" sldId="351"/>
            <ac:spMk id="579" creationId="{00000000-0000-0000-0000-000000000000}"/>
          </ac:spMkLst>
        </pc:spChg>
      </pc:sldChg>
      <pc:sldChg chg="modSp add mod">
        <pc:chgData name="David Asboth" userId="842c47c2e3d23d0d" providerId="LiveId" clId="{5131ACED-75DD-4F9D-B6EF-0E168F0732BD}" dt="2024-01-20T14:43:10.616" v="3530" actId="6549"/>
        <pc:sldMkLst>
          <pc:docMk/>
          <pc:sldMk cId="897536619" sldId="352"/>
        </pc:sldMkLst>
        <pc:spChg chg="mod">
          <ac:chgData name="David Asboth" userId="842c47c2e3d23d0d" providerId="LiveId" clId="{5131ACED-75DD-4F9D-B6EF-0E168F0732BD}" dt="2024-01-20T14:43:10.616" v="3530" actId="6549"/>
          <ac:spMkLst>
            <pc:docMk/>
            <pc:sldMk cId="897536619" sldId="352"/>
            <ac:spMk id="579" creationId="{00000000-0000-0000-0000-000000000000}"/>
          </ac:spMkLst>
        </pc:spChg>
      </pc:sldChg>
      <pc:sldChg chg="addSp delSp modSp add mod">
        <pc:chgData name="David Asboth" userId="842c47c2e3d23d0d" providerId="LiveId" clId="{5131ACED-75DD-4F9D-B6EF-0E168F0732BD}" dt="2024-01-20T14:50:12.766" v="3898" actId="14100"/>
        <pc:sldMkLst>
          <pc:docMk/>
          <pc:sldMk cId="1260237233" sldId="353"/>
        </pc:sldMkLst>
        <pc:spChg chg="add del mod">
          <ac:chgData name="David Asboth" userId="842c47c2e3d23d0d" providerId="LiveId" clId="{5131ACED-75DD-4F9D-B6EF-0E168F0732BD}" dt="2024-01-20T14:45:38.027" v="3546" actId="478"/>
          <ac:spMkLst>
            <pc:docMk/>
            <pc:sldMk cId="1260237233" sldId="353"/>
            <ac:spMk id="3" creationId="{69A5D6E5-0B66-3087-39BD-E2623D8208BD}"/>
          </ac:spMkLst>
        </pc:spChg>
        <pc:spChg chg="mod">
          <ac:chgData name="David Asboth" userId="842c47c2e3d23d0d" providerId="LiveId" clId="{5131ACED-75DD-4F9D-B6EF-0E168F0732BD}" dt="2024-01-20T14:45:34.693" v="3544" actId="20577"/>
          <ac:spMkLst>
            <pc:docMk/>
            <pc:sldMk cId="1260237233" sldId="353"/>
            <ac:spMk id="501" creationId="{00000000-0000-0000-0000-000000000000}"/>
          </ac:spMkLst>
        </pc:spChg>
        <pc:spChg chg="mod">
          <ac:chgData name="David Asboth" userId="842c47c2e3d23d0d" providerId="LiveId" clId="{5131ACED-75DD-4F9D-B6EF-0E168F0732BD}" dt="2024-01-20T14:50:00.119" v="3893" actId="113"/>
          <ac:spMkLst>
            <pc:docMk/>
            <pc:sldMk cId="1260237233" sldId="353"/>
            <ac:spMk id="502" creationId="{00000000-0000-0000-0000-000000000000}"/>
          </ac:spMkLst>
        </pc:spChg>
        <pc:spChg chg="del">
          <ac:chgData name="David Asboth" userId="842c47c2e3d23d0d" providerId="LiveId" clId="{5131ACED-75DD-4F9D-B6EF-0E168F0732BD}" dt="2024-01-20T14:45:37.500" v="3545" actId="478"/>
          <ac:spMkLst>
            <pc:docMk/>
            <pc:sldMk cId="1260237233" sldId="353"/>
            <ac:spMk id="503" creationId="{00000000-0000-0000-0000-000000000000}"/>
          </ac:spMkLst>
        </pc:spChg>
        <pc:picChg chg="add del mod">
          <ac:chgData name="David Asboth" userId="842c47c2e3d23d0d" providerId="LiveId" clId="{5131ACED-75DD-4F9D-B6EF-0E168F0732BD}" dt="2024-01-20T14:49:50.453" v="3887" actId="478"/>
          <ac:picMkLst>
            <pc:docMk/>
            <pc:sldMk cId="1260237233" sldId="353"/>
            <ac:picMk id="5" creationId="{CC19447D-33CD-0102-D578-5FB17DD5518C}"/>
          </ac:picMkLst>
        </pc:picChg>
        <pc:picChg chg="add mod ord">
          <ac:chgData name="David Asboth" userId="842c47c2e3d23d0d" providerId="LiveId" clId="{5131ACED-75DD-4F9D-B6EF-0E168F0732BD}" dt="2024-01-20T14:50:07.167" v="3896" actId="1076"/>
          <ac:picMkLst>
            <pc:docMk/>
            <pc:sldMk cId="1260237233" sldId="353"/>
            <ac:picMk id="13" creationId="{C9E23FF8-7419-7455-D447-69FCFD33A981}"/>
          </ac:picMkLst>
        </pc:picChg>
        <pc:cxnChg chg="add mod">
          <ac:chgData name="David Asboth" userId="842c47c2e3d23d0d" providerId="LiveId" clId="{5131ACED-75DD-4F9D-B6EF-0E168F0732BD}" dt="2024-01-20T14:50:12.766" v="3898" actId="14100"/>
          <ac:cxnSpMkLst>
            <pc:docMk/>
            <pc:sldMk cId="1260237233" sldId="353"/>
            <ac:cxnSpMk id="7" creationId="{FB95CDDA-0EEF-6C48-1B60-580EC6E8FBF3}"/>
          </ac:cxnSpMkLst>
        </pc:cxnChg>
        <pc:cxnChg chg="add mod">
          <ac:chgData name="David Asboth" userId="842c47c2e3d23d0d" providerId="LiveId" clId="{5131ACED-75DD-4F9D-B6EF-0E168F0732BD}" dt="2024-01-20T14:50:09.915" v="3897" actId="1076"/>
          <ac:cxnSpMkLst>
            <pc:docMk/>
            <pc:sldMk cId="1260237233" sldId="353"/>
            <ac:cxnSpMk id="10" creationId="{FA3608D7-7029-6496-D46B-D9E509E07361}"/>
          </ac:cxnSpMkLst>
        </pc:cxnChg>
      </pc:sldChg>
      <pc:sldChg chg="addSp delSp modSp add mod">
        <pc:chgData name="David Asboth" userId="842c47c2e3d23d0d" providerId="LiveId" clId="{5131ACED-75DD-4F9D-B6EF-0E168F0732BD}" dt="2024-01-20T14:54:46.126" v="4061" actId="14100"/>
        <pc:sldMkLst>
          <pc:docMk/>
          <pc:sldMk cId="4123834047" sldId="354"/>
        </pc:sldMkLst>
        <pc:spChg chg="add del mod">
          <ac:chgData name="David Asboth" userId="842c47c2e3d23d0d" providerId="LiveId" clId="{5131ACED-75DD-4F9D-B6EF-0E168F0732BD}" dt="2024-01-20T14:53:26.652" v="3906" actId="478"/>
          <ac:spMkLst>
            <pc:docMk/>
            <pc:sldMk cId="4123834047" sldId="354"/>
            <ac:spMk id="3" creationId="{53B73FEE-CB00-9050-0939-1DB381EC2652}"/>
          </ac:spMkLst>
        </pc:spChg>
        <pc:spChg chg="mod">
          <ac:chgData name="David Asboth" userId="842c47c2e3d23d0d" providerId="LiveId" clId="{5131ACED-75DD-4F9D-B6EF-0E168F0732BD}" dt="2024-01-20T14:53:23.294" v="3904" actId="20577"/>
          <ac:spMkLst>
            <pc:docMk/>
            <pc:sldMk cId="4123834047" sldId="354"/>
            <ac:spMk id="501" creationId="{00000000-0000-0000-0000-000000000000}"/>
          </ac:spMkLst>
        </pc:spChg>
        <pc:spChg chg="mod">
          <ac:chgData name="David Asboth" userId="842c47c2e3d23d0d" providerId="LiveId" clId="{5131ACED-75DD-4F9D-B6EF-0E168F0732BD}" dt="2024-01-20T14:54:25.429" v="4045" actId="14100"/>
          <ac:spMkLst>
            <pc:docMk/>
            <pc:sldMk cId="4123834047" sldId="354"/>
            <ac:spMk id="502" creationId="{00000000-0000-0000-0000-000000000000}"/>
          </ac:spMkLst>
        </pc:spChg>
        <pc:spChg chg="del">
          <ac:chgData name="David Asboth" userId="842c47c2e3d23d0d" providerId="LiveId" clId="{5131ACED-75DD-4F9D-B6EF-0E168F0732BD}" dt="2024-01-20T14:53:25.695" v="3905" actId="478"/>
          <ac:spMkLst>
            <pc:docMk/>
            <pc:sldMk cId="4123834047" sldId="354"/>
            <ac:spMk id="503" creationId="{00000000-0000-0000-0000-000000000000}"/>
          </ac:spMkLst>
        </pc:spChg>
        <pc:picChg chg="add mod">
          <ac:chgData name="David Asboth" userId="842c47c2e3d23d0d" providerId="LiveId" clId="{5131ACED-75DD-4F9D-B6EF-0E168F0732BD}" dt="2024-01-20T14:54:30.015" v="4047" actId="1076"/>
          <ac:picMkLst>
            <pc:docMk/>
            <pc:sldMk cId="4123834047" sldId="354"/>
            <ac:picMk id="5" creationId="{6B24E5F1-84B0-DB9D-9EFF-9C41BE6003CA}"/>
          </ac:picMkLst>
        </pc:picChg>
        <pc:cxnChg chg="add mod">
          <ac:chgData name="David Asboth" userId="842c47c2e3d23d0d" providerId="LiveId" clId="{5131ACED-75DD-4F9D-B6EF-0E168F0732BD}" dt="2024-01-20T14:54:46.126" v="4061" actId="14100"/>
          <ac:cxnSpMkLst>
            <pc:docMk/>
            <pc:sldMk cId="4123834047" sldId="354"/>
            <ac:cxnSpMk id="6" creationId="{B4EF91B0-24D1-08AD-EDA8-35CFC2E39E34}"/>
          </ac:cxnSpMkLst>
        </pc:cxnChg>
        <pc:cxnChg chg="add mod">
          <ac:chgData name="David Asboth" userId="842c47c2e3d23d0d" providerId="LiveId" clId="{5131ACED-75DD-4F9D-B6EF-0E168F0732BD}" dt="2024-01-20T14:54:41.355" v="4059" actId="1038"/>
          <ac:cxnSpMkLst>
            <pc:docMk/>
            <pc:sldMk cId="4123834047" sldId="354"/>
            <ac:cxnSpMk id="7" creationId="{4648446B-3CC3-46D4-BC06-1E45F89DD0A4}"/>
          </ac:cxnSpMkLst>
        </pc:cxnChg>
      </pc:sldChg>
      <pc:sldChg chg="modSp add mod">
        <pc:chgData name="David Asboth" userId="842c47c2e3d23d0d" providerId="LiveId" clId="{5131ACED-75DD-4F9D-B6EF-0E168F0732BD}" dt="2024-01-20T15:06:41.835" v="4071" actId="20577"/>
        <pc:sldMkLst>
          <pc:docMk/>
          <pc:sldMk cId="1528353389" sldId="355"/>
        </pc:sldMkLst>
        <pc:spChg chg="mod">
          <ac:chgData name="David Asboth" userId="842c47c2e3d23d0d" providerId="LiveId" clId="{5131ACED-75DD-4F9D-B6EF-0E168F0732BD}" dt="2024-01-20T15:06:41.835" v="4071" actId="20577"/>
          <ac:spMkLst>
            <pc:docMk/>
            <pc:sldMk cId="1528353389" sldId="355"/>
            <ac:spMk id="766" creationId="{00000000-0000-0000-0000-000000000000}"/>
          </ac:spMkLst>
        </pc:spChg>
      </pc:sldChg>
      <pc:sldChg chg="modSp add mod">
        <pc:chgData name="David Asboth" userId="842c47c2e3d23d0d" providerId="LiveId" clId="{5131ACED-75DD-4F9D-B6EF-0E168F0732BD}" dt="2024-01-20T15:08:16.554" v="4319" actId="20577"/>
        <pc:sldMkLst>
          <pc:docMk/>
          <pc:sldMk cId="912617498" sldId="356"/>
        </pc:sldMkLst>
        <pc:spChg chg="mod">
          <ac:chgData name="David Asboth" userId="842c47c2e3d23d0d" providerId="LiveId" clId="{5131ACED-75DD-4F9D-B6EF-0E168F0732BD}" dt="2024-01-20T15:07:07.372" v="4081" actId="20577"/>
          <ac:spMkLst>
            <pc:docMk/>
            <pc:sldMk cId="912617498" sldId="356"/>
            <ac:spMk id="501" creationId="{00000000-0000-0000-0000-000000000000}"/>
          </ac:spMkLst>
        </pc:spChg>
        <pc:spChg chg="mod">
          <ac:chgData name="David Asboth" userId="842c47c2e3d23d0d" providerId="LiveId" clId="{5131ACED-75DD-4F9D-B6EF-0E168F0732BD}" dt="2024-01-20T15:08:16.554" v="4319" actId="20577"/>
          <ac:spMkLst>
            <pc:docMk/>
            <pc:sldMk cId="912617498" sldId="356"/>
            <ac:spMk id="502" creationId="{00000000-0000-0000-0000-000000000000}"/>
          </ac:spMkLst>
        </pc:spChg>
      </pc:sldChg>
      <pc:sldChg chg="addSp modSp add mod">
        <pc:chgData name="David Asboth" userId="842c47c2e3d23d0d" providerId="LiveId" clId="{5131ACED-75DD-4F9D-B6EF-0E168F0732BD}" dt="2024-01-20T15:13:11.322" v="4446" actId="1076"/>
        <pc:sldMkLst>
          <pc:docMk/>
          <pc:sldMk cId="4051304212" sldId="357"/>
        </pc:sldMkLst>
        <pc:spChg chg="add mod">
          <ac:chgData name="David Asboth" userId="842c47c2e3d23d0d" providerId="LiveId" clId="{5131ACED-75DD-4F9D-B6EF-0E168F0732BD}" dt="2024-01-20T15:11:08.281" v="4383" actId="20577"/>
          <ac:spMkLst>
            <pc:docMk/>
            <pc:sldMk cId="4051304212" sldId="357"/>
            <ac:spMk id="6" creationId="{8A9BC823-BDE8-23FB-0507-6E184E6649F8}"/>
          </ac:spMkLst>
        </pc:spChg>
        <pc:spChg chg="add mod">
          <ac:chgData name="David Asboth" userId="842c47c2e3d23d0d" providerId="LiveId" clId="{5131ACED-75DD-4F9D-B6EF-0E168F0732BD}" dt="2024-01-20T15:10:58.951" v="4379" actId="1076"/>
          <ac:spMkLst>
            <pc:docMk/>
            <pc:sldMk cId="4051304212" sldId="357"/>
            <ac:spMk id="7" creationId="{504087C0-8FAA-08B8-1E6D-A08A21EBEA76}"/>
          </ac:spMkLst>
        </pc:spChg>
        <pc:spChg chg="add mod">
          <ac:chgData name="David Asboth" userId="842c47c2e3d23d0d" providerId="LiveId" clId="{5131ACED-75DD-4F9D-B6EF-0E168F0732BD}" dt="2024-01-20T15:12:01.772" v="4411" actId="1076"/>
          <ac:spMkLst>
            <pc:docMk/>
            <pc:sldMk cId="4051304212" sldId="357"/>
            <ac:spMk id="8" creationId="{0BDF62FE-C368-B94F-EAE6-50B4F5A01E1A}"/>
          </ac:spMkLst>
        </pc:spChg>
        <pc:spChg chg="add mod">
          <ac:chgData name="David Asboth" userId="842c47c2e3d23d0d" providerId="LiveId" clId="{5131ACED-75DD-4F9D-B6EF-0E168F0732BD}" dt="2024-01-20T15:11:59.930" v="4409"/>
          <ac:spMkLst>
            <pc:docMk/>
            <pc:sldMk cId="4051304212" sldId="357"/>
            <ac:spMk id="9" creationId="{98F68CAF-B8DC-A484-630F-45AC0B79820E}"/>
          </ac:spMkLst>
        </pc:spChg>
        <pc:spChg chg="add mod">
          <ac:chgData name="David Asboth" userId="842c47c2e3d23d0d" providerId="LiveId" clId="{5131ACED-75DD-4F9D-B6EF-0E168F0732BD}" dt="2024-01-20T15:11:59.345" v="4408" actId="1076"/>
          <ac:spMkLst>
            <pc:docMk/>
            <pc:sldMk cId="4051304212" sldId="357"/>
            <ac:spMk id="13" creationId="{77D58638-E2B0-A088-3089-DD667F92FB3A}"/>
          </ac:spMkLst>
        </pc:spChg>
        <pc:spChg chg="add mod">
          <ac:chgData name="David Asboth" userId="842c47c2e3d23d0d" providerId="LiveId" clId="{5131ACED-75DD-4F9D-B6EF-0E168F0732BD}" dt="2024-01-20T15:11:59.345" v="4408" actId="1076"/>
          <ac:spMkLst>
            <pc:docMk/>
            <pc:sldMk cId="4051304212" sldId="357"/>
            <ac:spMk id="14" creationId="{AF9E3AB5-F1B4-44EB-D794-BC72924921D1}"/>
          </ac:spMkLst>
        </pc:spChg>
        <pc:spChg chg="add mod">
          <ac:chgData name="David Asboth" userId="842c47c2e3d23d0d" providerId="LiveId" clId="{5131ACED-75DD-4F9D-B6EF-0E168F0732BD}" dt="2024-01-20T15:12:19.426" v="4422" actId="20577"/>
          <ac:spMkLst>
            <pc:docMk/>
            <pc:sldMk cId="4051304212" sldId="357"/>
            <ac:spMk id="15" creationId="{2E10E17D-192E-290D-E652-411BB060F0CF}"/>
          </ac:spMkLst>
        </pc:spChg>
        <pc:spChg chg="add mod">
          <ac:chgData name="David Asboth" userId="842c47c2e3d23d0d" providerId="LiveId" clId="{5131ACED-75DD-4F9D-B6EF-0E168F0732BD}" dt="2024-01-20T15:12:22.231" v="4425" actId="20577"/>
          <ac:spMkLst>
            <pc:docMk/>
            <pc:sldMk cId="4051304212" sldId="357"/>
            <ac:spMk id="19" creationId="{6A1B4F63-73CF-69B5-E9DD-43985A76CAF3}"/>
          </ac:spMkLst>
        </pc:spChg>
        <pc:spChg chg="add mod">
          <ac:chgData name="David Asboth" userId="842c47c2e3d23d0d" providerId="LiveId" clId="{5131ACED-75DD-4F9D-B6EF-0E168F0732BD}" dt="2024-01-20T15:12:13.296" v="4416" actId="20577"/>
          <ac:spMkLst>
            <pc:docMk/>
            <pc:sldMk cId="4051304212" sldId="357"/>
            <ac:spMk id="20" creationId="{594D79DC-534E-C1AE-85A6-7BA319E861C0}"/>
          </ac:spMkLst>
        </pc:spChg>
        <pc:spChg chg="add mod">
          <ac:chgData name="David Asboth" userId="842c47c2e3d23d0d" providerId="LiveId" clId="{5131ACED-75DD-4F9D-B6EF-0E168F0732BD}" dt="2024-01-20T15:12:16.961" v="4419" actId="20577"/>
          <ac:spMkLst>
            <pc:docMk/>
            <pc:sldMk cId="4051304212" sldId="357"/>
            <ac:spMk id="21" creationId="{22A82722-267A-2C5A-429D-B522CF9FAA70}"/>
          </ac:spMkLst>
        </pc:spChg>
        <pc:spChg chg="add mod">
          <ac:chgData name="David Asboth" userId="842c47c2e3d23d0d" providerId="LiveId" clId="{5131ACED-75DD-4F9D-B6EF-0E168F0732BD}" dt="2024-01-20T15:12:29.220" v="4427" actId="1076"/>
          <ac:spMkLst>
            <pc:docMk/>
            <pc:sldMk cId="4051304212" sldId="357"/>
            <ac:spMk id="22" creationId="{4F8765ED-2B3E-AD64-7991-3DC2A4DCDC70}"/>
          </ac:spMkLst>
        </pc:spChg>
        <pc:spChg chg="add mod">
          <ac:chgData name="David Asboth" userId="842c47c2e3d23d0d" providerId="LiveId" clId="{5131ACED-75DD-4F9D-B6EF-0E168F0732BD}" dt="2024-01-20T15:12:29.220" v="4427" actId="1076"/>
          <ac:spMkLst>
            <pc:docMk/>
            <pc:sldMk cId="4051304212" sldId="357"/>
            <ac:spMk id="26" creationId="{ADCEF3D5-125E-A5BB-15C8-0DC77948C1C6}"/>
          </ac:spMkLst>
        </pc:spChg>
        <pc:spChg chg="add mod">
          <ac:chgData name="David Asboth" userId="842c47c2e3d23d0d" providerId="LiveId" clId="{5131ACED-75DD-4F9D-B6EF-0E168F0732BD}" dt="2024-01-20T15:12:51.999" v="4443" actId="1076"/>
          <ac:spMkLst>
            <pc:docMk/>
            <pc:sldMk cId="4051304212" sldId="357"/>
            <ac:spMk id="27" creationId="{116E15F8-76CC-12F1-FFB1-CFCE182DCD57}"/>
          </ac:spMkLst>
        </pc:spChg>
        <pc:spChg chg="add mod">
          <ac:chgData name="David Asboth" userId="842c47c2e3d23d0d" providerId="LiveId" clId="{5131ACED-75DD-4F9D-B6EF-0E168F0732BD}" dt="2024-01-20T15:12:29.220" v="4427" actId="1076"/>
          <ac:spMkLst>
            <pc:docMk/>
            <pc:sldMk cId="4051304212" sldId="357"/>
            <ac:spMk id="28" creationId="{574CDEC6-B585-79D8-0830-0B76DF4E441B}"/>
          </ac:spMkLst>
        </pc:spChg>
        <pc:spChg chg="mod">
          <ac:chgData name="David Asboth" userId="842c47c2e3d23d0d" providerId="LiveId" clId="{5131ACED-75DD-4F9D-B6EF-0E168F0732BD}" dt="2024-01-20T15:09:48.987" v="4348" actId="403"/>
          <ac:spMkLst>
            <pc:docMk/>
            <pc:sldMk cId="4051304212" sldId="357"/>
            <ac:spMk id="502" creationId="{00000000-0000-0000-0000-000000000000}"/>
          </ac:spMkLst>
        </pc:spChg>
        <pc:picChg chg="add mod">
          <ac:chgData name="David Asboth" userId="842c47c2e3d23d0d" providerId="LiveId" clId="{5131ACED-75DD-4F9D-B6EF-0E168F0732BD}" dt="2024-01-20T15:09:59.022" v="4350" actId="1076"/>
          <ac:picMkLst>
            <pc:docMk/>
            <pc:sldMk cId="4051304212" sldId="357"/>
            <ac:picMk id="2" creationId="{FC2BFA80-1370-F499-5F85-CA60EA4A129A}"/>
          </ac:picMkLst>
        </pc:picChg>
        <pc:picChg chg="add mod">
          <ac:chgData name="David Asboth" userId="842c47c2e3d23d0d" providerId="LiveId" clId="{5131ACED-75DD-4F9D-B6EF-0E168F0732BD}" dt="2024-01-20T15:11:59.345" v="4408" actId="1076"/>
          <ac:picMkLst>
            <pc:docMk/>
            <pc:sldMk cId="4051304212" sldId="357"/>
            <ac:picMk id="10" creationId="{B518EB8D-950C-8635-A8A6-8721CE56140D}"/>
          </ac:picMkLst>
        </pc:picChg>
        <pc:picChg chg="add mod">
          <ac:chgData name="David Asboth" userId="842c47c2e3d23d0d" providerId="LiveId" clId="{5131ACED-75DD-4F9D-B6EF-0E168F0732BD}" dt="2024-01-20T15:12:11.263" v="4413" actId="1076"/>
          <ac:picMkLst>
            <pc:docMk/>
            <pc:sldMk cId="4051304212" sldId="357"/>
            <ac:picMk id="16" creationId="{60239B84-0824-8CB1-7234-F9CD4F13096D}"/>
          </ac:picMkLst>
        </pc:picChg>
        <pc:picChg chg="add mod">
          <ac:chgData name="David Asboth" userId="842c47c2e3d23d0d" providerId="LiveId" clId="{5131ACED-75DD-4F9D-B6EF-0E168F0732BD}" dt="2024-01-20T15:12:29.220" v="4427" actId="1076"/>
          <ac:picMkLst>
            <pc:docMk/>
            <pc:sldMk cId="4051304212" sldId="357"/>
            <ac:picMk id="23" creationId="{E959DBA0-9C03-CAAE-087E-4C50462FF0F0}"/>
          </ac:picMkLst>
        </pc:picChg>
        <pc:cxnChg chg="add mod">
          <ac:chgData name="David Asboth" userId="842c47c2e3d23d0d" providerId="LiveId" clId="{5131ACED-75DD-4F9D-B6EF-0E168F0732BD}" dt="2024-01-20T15:10:08.286" v="4351" actId="1582"/>
          <ac:cxnSpMkLst>
            <pc:docMk/>
            <pc:sldMk cId="4051304212" sldId="357"/>
            <ac:cxnSpMk id="4" creationId="{5D2D42F1-C386-D8AD-763F-ADD0F274E118}"/>
          </ac:cxnSpMkLst>
        </pc:cxnChg>
        <pc:cxnChg chg="add mod">
          <ac:chgData name="David Asboth" userId="842c47c2e3d23d0d" providerId="LiveId" clId="{5131ACED-75DD-4F9D-B6EF-0E168F0732BD}" dt="2024-01-20T15:10:13.529" v="4353" actId="1076"/>
          <ac:cxnSpMkLst>
            <pc:docMk/>
            <pc:sldMk cId="4051304212" sldId="357"/>
            <ac:cxnSpMk id="5" creationId="{F22F66E7-7962-1FAC-163E-7EFD7C9DE43A}"/>
          </ac:cxnSpMkLst>
        </pc:cxnChg>
        <pc:cxnChg chg="add mod">
          <ac:chgData name="David Asboth" userId="842c47c2e3d23d0d" providerId="LiveId" clId="{5131ACED-75DD-4F9D-B6EF-0E168F0732BD}" dt="2024-01-20T15:11:59.345" v="4408" actId="1076"/>
          <ac:cxnSpMkLst>
            <pc:docMk/>
            <pc:sldMk cId="4051304212" sldId="357"/>
            <ac:cxnSpMk id="11" creationId="{83E2FAE5-7537-58CA-3677-F1C397FD4269}"/>
          </ac:cxnSpMkLst>
        </pc:cxnChg>
        <pc:cxnChg chg="add mod">
          <ac:chgData name="David Asboth" userId="842c47c2e3d23d0d" providerId="LiveId" clId="{5131ACED-75DD-4F9D-B6EF-0E168F0732BD}" dt="2024-01-20T15:11:59.345" v="4408" actId="1076"/>
          <ac:cxnSpMkLst>
            <pc:docMk/>
            <pc:sldMk cId="4051304212" sldId="357"/>
            <ac:cxnSpMk id="12" creationId="{9AB42816-B16B-8A06-0EE7-A378868C111C}"/>
          </ac:cxnSpMkLst>
        </pc:cxnChg>
        <pc:cxnChg chg="add mod">
          <ac:chgData name="David Asboth" userId="842c47c2e3d23d0d" providerId="LiveId" clId="{5131ACED-75DD-4F9D-B6EF-0E168F0732BD}" dt="2024-01-20T15:12:11.263" v="4413" actId="1076"/>
          <ac:cxnSpMkLst>
            <pc:docMk/>
            <pc:sldMk cId="4051304212" sldId="357"/>
            <ac:cxnSpMk id="17" creationId="{FE26D08A-3B80-8296-682F-0461EF35F0C3}"/>
          </ac:cxnSpMkLst>
        </pc:cxnChg>
        <pc:cxnChg chg="add mod">
          <ac:chgData name="David Asboth" userId="842c47c2e3d23d0d" providerId="LiveId" clId="{5131ACED-75DD-4F9D-B6EF-0E168F0732BD}" dt="2024-01-20T15:12:11.263" v="4413" actId="1076"/>
          <ac:cxnSpMkLst>
            <pc:docMk/>
            <pc:sldMk cId="4051304212" sldId="357"/>
            <ac:cxnSpMk id="18" creationId="{F50A1780-48A9-D737-5C3F-1FE51BC9EBFB}"/>
          </ac:cxnSpMkLst>
        </pc:cxnChg>
        <pc:cxnChg chg="add mod">
          <ac:chgData name="David Asboth" userId="842c47c2e3d23d0d" providerId="LiveId" clId="{5131ACED-75DD-4F9D-B6EF-0E168F0732BD}" dt="2024-01-20T15:12:29.220" v="4427" actId="1076"/>
          <ac:cxnSpMkLst>
            <pc:docMk/>
            <pc:sldMk cId="4051304212" sldId="357"/>
            <ac:cxnSpMk id="24" creationId="{8D5753C5-60CD-B273-FD2C-7BE08FBF25A4}"/>
          </ac:cxnSpMkLst>
        </pc:cxnChg>
        <pc:cxnChg chg="add mod">
          <ac:chgData name="David Asboth" userId="842c47c2e3d23d0d" providerId="LiveId" clId="{5131ACED-75DD-4F9D-B6EF-0E168F0732BD}" dt="2024-01-20T15:12:29.220" v="4427" actId="1076"/>
          <ac:cxnSpMkLst>
            <pc:docMk/>
            <pc:sldMk cId="4051304212" sldId="357"/>
            <ac:cxnSpMk id="25" creationId="{FEC640E5-BEC1-7955-1232-5A835CC61A31}"/>
          </ac:cxnSpMkLst>
        </pc:cxnChg>
        <pc:cxnChg chg="add">
          <ac:chgData name="David Asboth" userId="842c47c2e3d23d0d" providerId="LiveId" clId="{5131ACED-75DD-4F9D-B6EF-0E168F0732BD}" dt="2024-01-20T15:13:04.883" v="4444" actId="11529"/>
          <ac:cxnSpMkLst>
            <pc:docMk/>
            <pc:sldMk cId="4051304212" sldId="357"/>
            <ac:cxnSpMk id="30" creationId="{337AE1F6-2EBF-345B-F113-A188BC279D9B}"/>
          </ac:cxnSpMkLst>
        </pc:cxnChg>
        <pc:cxnChg chg="add mod">
          <ac:chgData name="David Asboth" userId="842c47c2e3d23d0d" providerId="LiveId" clId="{5131ACED-75DD-4F9D-B6EF-0E168F0732BD}" dt="2024-01-20T15:13:11.322" v="4446" actId="1076"/>
          <ac:cxnSpMkLst>
            <pc:docMk/>
            <pc:sldMk cId="4051304212" sldId="357"/>
            <ac:cxnSpMk id="31" creationId="{0DE1A3D4-D509-7750-3AB8-00D852856DD5}"/>
          </ac:cxnSpMkLst>
        </pc:cxnChg>
      </pc:sldChg>
      <pc:sldChg chg="addSp modSp add mod">
        <pc:chgData name="David Asboth" userId="842c47c2e3d23d0d" providerId="LiveId" clId="{5131ACED-75DD-4F9D-B6EF-0E168F0732BD}" dt="2024-01-20T15:15:22.739" v="4641" actId="1076"/>
        <pc:sldMkLst>
          <pc:docMk/>
          <pc:sldMk cId="669866324" sldId="358"/>
        </pc:sldMkLst>
        <pc:spChg chg="mod">
          <ac:chgData name="David Asboth" userId="842c47c2e3d23d0d" providerId="LiveId" clId="{5131ACED-75DD-4F9D-B6EF-0E168F0732BD}" dt="2024-01-20T15:14:11.226" v="4625" actId="14100"/>
          <ac:spMkLst>
            <pc:docMk/>
            <pc:sldMk cId="669866324" sldId="358"/>
            <ac:spMk id="502" creationId="{00000000-0000-0000-0000-000000000000}"/>
          </ac:spMkLst>
        </pc:spChg>
        <pc:picChg chg="add mod">
          <ac:chgData name="David Asboth" userId="842c47c2e3d23d0d" providerId="LiveId" clId="{5131ACED-75DD-4F9D-B6EF-0E168F0732BD}" dt="2024-01-20T15:14:35.232" v="4628" actId="1076"/>
          <ac:picMkLst>
            <pc:docMk/>
            <pc:sldMk cId="669866324" sldId="358"/>
            <ac:picMk id="3" creationId="{DAC177EE-4826-0298-A883-DE4384BB33AC}"/>
          </ac:picMkLst>
        </pc:picChg>
        <pc:picChg chg="add mod">
          <ac:chgData name="David Asboth" userId="842c47c2e3d23d0d" providerId="LiveId" clId="{5131ACED-75DD-4F9D-B6EF-0E168F0732BD}" dt="2024-01-20T15:15:05.476" v="4630" actId="1076"/>
          <ac:picMkLst>
            <pc:docMk/>
            <pc:sldMk cId="669866324" sldId="358"/>
            <ac:picMk id="5" creationId="{950D3F8A-CFD5-1EDB-94F1-A617BA194C64}"/>
          </ac:picMkLst>
        </pc:picChg>
        <pc:cxnChg chg="add mod">
          <ac:chgData name="David Asboth" userId="842c47c2e3d23d0d" providerId="LiveId" clId="{5131ACED-75DD-4F9D-B6EF-0E168F0732BD}" dt="2024-01-20T15:15:15.368" v="4637" actId="1038"/>
          <ac:cxnSpMkLst>
            <pc:docMk/>
            <pc:sldMk cId="669866324" sldId="358"/>
            <ac:cxnSpMk id="6" creationId="{5C215870-C5A3-5145-AB38-FEDF9AA3F09F}"/>
          </ac:cxnSpMkLst>
        </pc:cxnChg>
        <pc:cxnChg chg="add mod">
          <ac:chgData name="David Asboth" userId="842c47c2e3d23d0d" providerId="LiveId" clId="{5131ACED-75DD-4F9D-B6EF-0E168F0732BD}" dt="2024-01-20T15:15:22.739" v="4641" actId="1076"/>
          <ac:cxnSpMkLst>
            <pc:docMk/>
            <pc:sldMk cId="669866324" sldId="358"/>
            <ac:cxnSpMk id="7" creationId="{D1172E85-E084-77F3-BFDB-7ACD11742CB4}"/>
          </ac:cxnSpMkLst>
        </pc:cxnChg>
      </pc:sldChg>
      <pc:sldChg chg="modSp add mod">
        <pc:chgData name="David Asboth" userId="842c47c2e3d23d0d" providerId="LiveId" clId="{5131ACED-75DD-4F9D-B6EF-0E168F0732BD}" dt="2024-01-20T15:15:30.954" v="4651" actId="20577"/>
        <pc:sldMkLst>
          <pc:docMk/>
          <pc:sldMk cId="3380587033" sldId="359"/>
        </pc:sldMkLst>
        <pc:spChg chg="mod">
          <ac:chgData name="David Asboth" userId="842c47c2e3d23d0d" providerId="LiveId" clId="{5131ACED-75DD-4F9D-B6EF-0E168F0732BD}" dt="2024-01-20T15:15:30.954" v="4651" actId="20577"/>
          <ac:spMkLst>
            <pc:docMk/>
            <pc:sldMk cId="3380587033" sldId="359"/>
            <ac:spMk id="579" creationId="{00000000-0000-0000-0000-000000000000}"/>
          </ac:spMkLst>
        </pc:spChg>
      </pc:sldChg>
      <pc:sldChg chg="add del">
        <pc:chgData name="David Asboth" userId="842c47c2e3d23d0d" providerId="LiveId" clId="{5131ACED-75DD-4F9D-B6EF-0E168F0732BD}" dt="2024-01-20T16:28:29.026" v="4653"/>
        <pc:sldMkLst>
          <pc:docMk/>
          <pc:sldMk cId="561380955" sldId="360"/>
        </pc:sldMkLst>
      </pc:sldChg>
      <pc:sldChg chg="modSp add mod">
        <pc:chgData name="David Asboth" userId="842c47c2e3d23d0d" providerId="LiveId" clId="{5131ACED-75DD-4F9D-B6EF-0E168F0732BD}" dt="2024-01-20T16:28:34.542" v="4661" actId="20577"/>
        <pc:sldMkLst>
          <pc:docMk/>
          <pc:sldMk cId="2655491705" sldId="360"/>
        </pc:sldMkLst>
        <pc:spChg chg="mod">
          <ac:chgData name="David Asboth" userId="842c47c2e3d23d0d" providerId="LiveId" clId="{5131ACED-75DD-4F9D-B6EF-0E168F0732BD}" dt="2024-01-20T16:28:34.542" v="4661" actId="20577"/>
          <ac:spMkLst>
            <pc:docMk/>
            <pc:sldMk cId="2655491705" sldId="360"/>
            <ac:spMk id="766" creationId="{00000000-0000-0000-0000-000000000000}"/>
          </ac:spMkLst>
        </pc:spChg>
      </pc:sldChg>
      <pc:sldChg chg="addSp delSp modSp add mod">
        <pc:chgData name="David Asboth" userId="842c47c2e3d23d0d" providerId="LiveId" clId="{5131ACED-75DD-4F9D-B6EF-0E168F0732BD}" dt="2024-01-20T16:32:44.382" v="5007" actId="20577"/>
        <pc:sldMkLst>
          <pc:docMk/>
          <pc:sldMk cId="3751587197" sldId="361"/>
        </pc:sldMkLst>
        <pc:spChg chg="mod">
          <ac:chgData name="David Asboth" userId="842c47c2e3d23d0d" providerId="LiveId" clId="{5131ACED-75DD-4F9D-B6EF-0E168F0732BD}" dt="2024-01-20T16:30:22.092" v="4669" actId="20577"/>
          <ac:spMkLst>
            <pc:docMk/>
            <pc:sldMk cId="3751587197" sldId="361"/>
            <ac:spMk id="501" creationId="{00000000-0000-0000-0000-000000000000}"/>
          </ac:spMkLst>
        </pc:spChg>
        <pc:spChg chg="mod">
          <ac:chgData name="David Asboth" userId="842c47c2e3d23d0d" providerId="LiveId" clId="{5131ACED-75DD-4F9D-B6EF-0E168F0732BD}" dt="2024-01-20T16:32:44.382" v="5007" actId="20577"/>
          <ac:spMkLst>
            <pc:docMk/>
            <pc:sldMk cId="3751587197" sldId="361"/>
            <ac:spMk id="502" creationId="{00000000-0000-0000-0000-000000000000}"/>
          </ac:spMkLst>
        </pc:spChg>
        <pc:picChg chg="add del mod">
          <ac:chgData name="David Asboth" userId="842c47c2e3d23d0d" providerId="LiveId" clId="{5131ACED-75DD-4F9D-B6EF-0E168F0732BD}" dt="2024-01-20T16:32:39.493" v="5005" actId="478"/>
          <ac:picMkLst>
            <pc:docMk/>
            <pc:sldMk cId="3751587197" sldId="361"/>
            <ac:picMk id="3" creationId="{EE82DC87-1E14-B4B5-AD92-C78F93AF013B}"/>
          </ac:picMkLst>
        </pc:picChg>
      </pc:sldChg>
      <pc:sldChg chg="modSp add mod">
        <pc:chgData name="David Asboth" userId="842c47c2e3d23d0d" providerId="LiveId" clId="{5131ACED-75DD-4F9D-B6EF-0E168F0732BD}" dt="2024-01-20T16:32:50.101" v="5009" actId="1076"/>
        <pc:sldMkLst>
          <pc:docMk/>
          <pc:sldMk cId="434826461" sldId="362"/>
        </pc:sldMkLst>
        <pc:spChg chg="mod">
          <ac:chgData name="David Asboth" userId="842c47c2e3d23d0d" providerId="LiveId" clId="{5131ACED-75DD-4F9D-B6EF-0E168F0732BD}" dt="2024-01-20T16:32:47.609" v="5008" actId="20577"/>
          <ac:spMkLst>
            <pc:docMk/>
            <pc:sldMk cId="434826461" sldId="362"/>
            <ac:spMk id="502" creationId="{00000000-0000-0000-0000-000000000000}"/>
          </ac:spMkLst>
        </pc:spChg>
        <pc:picChg chg="mod">
          <ac:chgData name="David Asboth" userId="842c47c2e3d23d0d" providerId="LiveId" clId="{5131ACED-75DD-4F9D-B6EF-0E168F0732BD}" dt="2024-01-20T16:32:50.101" v="5009" actId="1076"/>
          <ac:picMkLst>
            <pc:docMk/>
            <pc:sldMk cId="434826461" sldId="362"/>
            <ac:picMk id="3" creationId="{EE82DC87-1E14-B4B5-AD92-C78F93AF013B}"/>
          </ac:picMkLst>
        </pc:picChg>
      </pc:sldChg>
      <pc:sldChg chg="modSp add mod">
        <pc:chgData name="David Asboth" userId="842c47c2e3d23d0d" providerId="LiveId" clId="{5131ACED-75DD-4F9D-B6EF-0E168F0732BD}" dt="2024-01-20T16:33:18.323" v="5059" actId="20577"/>
        <pc:sldMkLst>
          <pc:docMk/>
          <pc:sldMk cId="1831980732" sldId="363"/>
        </pc:sldMkLst>
        <pc:spChg chg="mod">
          <ac:chgData name="David Asboth" userId="842c47c2e3d23d0d" providerId="LiveId" clId="{5131ACED-75DD-4F9D-B6EF-0E168F0732BD}" dt="2024-01-20T16:33:18.323" v="5059" actId="20577"/>
          <ac:spMkLst>
            <pc:docMk/>
            <pc:sldMk cId="1831980732" sldId="363"/>
            <ac:spMk id="579" creationId="{00000000-0000-0000-0000-000000000000}"/>
          </ac:spMkLst>
        </pc:spChg>
      </pc:sldChg>
      <pc:sldChg chg="modSp add mod">
        <pc:chgData name="David Asboth" userId="842c47c2e3d23d0d" providerId="LiveId" clId="{5131ACED-75DD-4F9D-B6EF-0E168F0732BD}" dt="2024-01-20T16:33:28.732" v="5086" actId="20577"/>
        <pc:sldMkLst>
          <pc:docMk/>
          <pc:sldMk cId="2046997941" sldId="364"/>
        </pc:sldMkLst>
        <pc:spChg chg="mod">
          <ac:chgData name="David Asboth" userId="842c47c2e3d23d0d" providerId="LiveId" clId="{5131ACED-75DD-4F9D-B6EF-0E168F0732BD}" dt="2024-01-20T16:33:28.732" v="5086" actId="20577"/>
          <ac:spMkLst>
            <pc:docMk/>
            <pc:sldMk cId="2046997941" sldId="364"/>
            <ac:spMk id="579" creationId="{00000000-0000-0000-0000-000000000000}"/>
          </ac:spMkLst>
        </pc:spChg>
      </pc:sldChg>
      <pc:sldChg chg="modSp add mod">
        <pc:chgData name="David Asboth" userId="842c47c2e3d23d0d" providerId="LiveId" clId="{5131ACED-75DD-4F9D-B6EF-0E168F0732BD}" dt="2024-01-20T16:33:49.060" v="5108" actId="20577"/>
        <pc:sldMkLst>
          <pc:docMk/>
          <pc:sldMk cId="1081424025" sldId="365"/>
        </pc:sldMkLst>
        <pc:spChg chg="mod">
          <ac:chgData name="David Asboth" userId="842c47c2e3d23d0d" providerId="LiveId" clId="{5131ACED-75DD-4F9D-B6EF-0E168F0732BD}" dt="2024-01-20T16:33:49.060" v="5108" actId="20577"/>
          <ac:spMkLst>
            <pc:docMk/>
            <pc:sldMk cId="1081424025" sldId="365"/>
            <ac:spMk id="766" creationId="{00000000-0000-0000-0000-000000000000}"/>
          </ac:spMkLst>
        </pc:spChg>
      </pc:sldChg>
      <pc:sldChg chg="addSp delSp modSp add mod ord">
        <pc:chgData name="David Asboth" userId="842c47c2e3d23d0d" providerId="LiveId" clId="{5131ACED-75DD-4F9D-B6EF-0E168F0732BD}" dt="2024-01-20T16:38:04.217" v="5194" actId="14100"/>
        <pc:sldMkLst>
          <pc:docMk/>
          <pc:sldMk cId="366304209" sldId="366"/>
        </pc:sldMkLst>
        <pc:spChg chg="add del mod">
          <ac:chgData name="David Asboth" userId="842c47c2e3d23d0d" providerId="LiveId" clId="{5131ACED-75DD-4F9D-B6EF-0E168F0732BD}" dt="2024-01-20T16:34:55.813" v="5133" actId="478"/>
          <ac:spMkLst>
            <pc:docMk/>
            <pc:sldMk cId="366304209" sldId="366"/>
            <ac:spMk id="3" creationId="{3A71A0F3-BA62-3082-C9F1-6F55CEE824D2}"/>
          </ac:spMkLst>
        </pc:spChg>
        <pc:spChg chg="add mod">
          <ac:chgData name="David Asboth" userId="842c47c2e3d23d0d" providerId="LiveId" clId="{5131ACED-75DD-4F9D-B6EF-0E168F0732BD}" dt="2024-01-20T16:37:35.461" v="5172" actId="1038"/>
          <ac:spMkLst>
            <pc:docMk/>
            <pc:sldMk cId="366304209" sldId="366"/>
            <ac:spMk id="6" creationId="{4AECA17C-9A7D-3E99-2B97-9E1643331C24}"/>
          </ac:spMkLst>
        </pc:spChg>
        <pc:spChg chg="add mod">
          <ac:chgData name="David Asboth" userId="842c47c2e3d23d0d" providerId="LiveId" clId="{5131ACED-75DD-4F9D-B6EF-0E168F0732BD}" dt="2024-01-20T16:37:28.180" v="5170" actId="1035"/>
          <ac:spMkLst>
            <pc:docMk/>
            <pc:sldMk cId="366304209" sldId="366"/>
            <ac:spMk id="7" creationId="{D86CE29D-CE06-4A0C-57AD-D78F983216AC}"/>
          </ac:spMkLst>
        </pc:spChg>
        <pc:spChg chg="add mod">
          <ac:chgData name="David Asboth" userId="842c47c2e3d23d0d" providerId="LiveId" clId="{5131ACED-75DD-4F9D-B6EF-0E168F0732BD}" dt="2024-01-20T16:37:49.592" v="5184" actId="14100"/>
          <ac:spMkLst>
            <pc:docMk/>
            <pc:sldMk cId="366304209" sldId="366"/>
            <ac:spMk id="8" creationId="{EAB233F1-D46C-8F35-52CB-41D803314D26}"/>
          </ac:spMkLst>
        </pc:spChg>
        <pc:spChg chg="add mod">
          <ac:chgData name="David Asboth" userId="842c47c2e3d23d0d" providerId="LiveId" clId="{5131ACED-75DD-4F9D-B6EF-0E168F0732BD}" dt="2024-01-20T16:38:04.217" v="5194" actId="14100"/>
          <ac:spMkLst>
            <pc:docMk/>
            <pc:sldMk cId="366304209" sldId="366"/>
            <ac:spMk id="9" creationId="{75269121-1221-0C6E-86FF-D36EFA4B03AB}"/>
          </ac:spMkLst>
        </pc:spChg>
        <pc:spChg chg="mod">
          <ac:chgData name="David Asboth" userId="842c47c2e3d23d0d" providerId="LiveId" clId="{5131ACED-75DD-4F9D-B6EF-0E168F0732BD}" dt="2024-01-20T16:34:49.203" v="5130" actId="20577"/>
          <ac:spMkLst>
            <pc:docMk/>
            <pc:sldMk cId="366304209" sldId="366"/>
            <ac:spMk id="501" creationId="{00000000-0000-0000-0000-000000000000}"/>
          </ac:spMkLst>
        </pc:spChg>
        <pc:spChg chg="del">
          <ac:chgData name="David Asboth" userId="842c47c2e3d23d0d" providerId="LiveId" clId="{5131ACED-75DD-4F9D-B6EF-0E168F0732BD}" dt="2024-01-20T16:34:52.733" v="5131" actId="478"/>
          <ac:spMkLst>
            <pc:docMk/>
            <pc:sldMk cId="366304209" sldId="366"/>
            <ac:spMk id="502" creationId="{00000000-0000-0000-0000-000000000000}"/>
          </ac:spMkLst>
        </pc:spChg>
        <pc:picChg chg="add mod">
          <ac:chgData name="David Asboth" userId="842c47c2e3d23d0d" providerId="LiveId" clId="{5131ACED-75DD-4F9D-B6EF-0E168F0732BD}" dt="2024-01-20T16:35:00.338" v="5134" actId="1076"/>
          <ac:picMkLst>
            <pc:docMk/>
            <pc:sldMk cId="366304209" sldId="366"/>
            <ac:picMk id="5" creationId="{35DEEE8E-738C-0496-B38F-1A889605B939}"/>
          </ac:picMkLst>
        </pc:picChg>
      </pc:sldChg>
      <pc:sldChg chg="modSp add mod">
        <pc:chgData name="David Asboth" userId="842c47c2e3d23d0d" providerId="LiveId" clId="{5131ACED-75DD-4F9D-B6EF-0E168F0732BD}" dt="2024-01-20T16:38:51.876" v="5228" actId="20577"/>
        <pc:sldMkLst>
          <pc:docMk/>
          <pc:sldMk cId="2636009806" sldId="367"/>
        </pc:sldMkLst>
        <pc:spChg chg="mod">
          <ac:chgData name="David Asboth" userId="842c47c2e3d23d0d" providerId="LiveId" clId="{5131ACED-75DD-4F9D-B6EF-0E168F0732BD}" dt="2024-01-20T16:38:51.876" v="5228" actId="20577"/>
          <ac:spMkLst>
            <pc:docMk/>
            <pc:sldMk cId="2636009806" sldId="367"/>
            <ac:spMk id="579" creationId="{00000000-0000-0000-0000-000000000000}"/>
          </ac:spMkLst>
        </pc:spChg>
      </pc:sldChg>
      <pc:sldChg chg="add del">
        <pc:chgData name="David Asboth" userId="842c47c2e3d23d0d" providerId="LiveId" clId="{5131ACED-75DD-4F9D-B6EF-0E168F0732BD}" dt="2024-01-20T16:39:02.592" v="5230" actId="47"/>
        <pc:sldMkLst>
          <pc:docMk/>
          <pc:sldMk cId="1049613418" sldId="368"/>
        </pc:sldMkLst>
      </pc:sldChg>
      <pc:sldChg chg="modSp add mod">
        <pc:chgData name="David Asboth" userId="842c47c2e3d23d0d" providerId="LiveId" clId="{5131ACED-75DD-4F9D-B6EF-0E168F0732BD}" dt="2024-01-20T16:40:39.086" v="5497" actId="20577"/>
        <pc:sldMkLst>
          <pc:docMk/>
          <pc:sldMk cId="2947095958" sldId="368"/>
        </pc:sldMkLst>
        <pc:spChg chg="mod">
          <ac:chgData name="David Asboth" userId="842c47c2e3d23d0d" providerId="LiveId" clId="{5131ACED-75DD-4F9D-B6EF-0E168F0732BD}" dt="2024-01-20T16:39:13.484" v="5256" actId="20577"/>
          <ac:spMkLst>
            <pc:docMk/>
            <pc:sldMk cId="2947095958" sldId="368"/>
            <ac:spMk id="501" creationId="{00000000-0000-0000-0000-000000000000}"/>
          </ac:spMkLst>
        </pc:spChg>
        <pc:spChg chg="mod">
          <ac:chgData name="David Asboth" userId="842c47c2e3d23d0d" providerId="LiveId" clId="{5131ACED-75DD-4F9D-B6EF-0E168F0732BD}" dt="2024-01-20T16:40:39.086" v="5497" actId="20577"/>
          <ac:spMkLst>
            <pc:docMk/>
            <pc:sldMk cId="2947095958" sldId="368"/>
            <ac:spMk id="502" creationId="{00000000-0000-0000-0000-000000000000}"/>
          </ac:spMkLst>
        </pc:spChg>
      </pc:sldChg>
      <pc:sldChg chg="modSp add mod">
        <pc:chgData name="David Asboth" userId="842c47c2e3d23d0d" providerId="LiveId" clId="{5131ACED-75DD-4F9D-B6EF-0E168F0732BD}" dt="2024-01-20T16:43:31.836" v="5517" actId="20577"/>
        <pc:sldMkLst>
          <pc:docMk/>
          <pc:sldMk cId="1256704152" sldId="369"/>
        </pc:sldMkLst>
        <pc:spChg chg="mod">
          <ac:chgData name="David Asboth" userId="842c47c2e3d23d0d" providerId="LiveId" clId="{5131ACED-75DD-4F9D-B6EF-0E168F0732BD}" dt="2024-01-20T16:43:31.836" v="5517" actId="20577"/>
          <ac:spMkLst>
            <pc:docMk/>
            <pc:sldMk cId="1256704152" sldId="369"/>
            <ac:spMk id="766" creationId="{00000000-0000-0000-0000-000000000000}"/>
          </ac:spMkLst>
        </pc:spChg>
      </pc:sldChg>
      <pc:sldChg chg="modSp add mod">
        <pc:chgData name="David Asboth" userId="842c47c2e3d23d0d" providerId="LiveId" clId="{5131ACED-75DD-4F9D-B6EF-0E168F0732BD}" dt="2024-01-20T16:50:16.660" v="5776" actId="113"/>
        <pc:sldMkLst>
          <pc:docMk/>
          <pc:sldMk cId="2267155864" sldId="370"/>
        </pc:sldMkLst>
        <pc:spChg chg="mod">
          <ac:chgData name="David Asboth" userId="842c47c2e3d23d0d" providerId="LiveId" clId="{5131ACED-75DD-4F9D-B6EF-0E168F0732BD}" dt="2024-01-20T16:49:20.614" v="5538" actId="14100"/>
          <ac:spMkLst>
            <pc:docMk/>
            <pc:sldMk cId="2267155864" sldId="370"/>
            <ac:spMk id="501" creationId="{00000000-0000-0000-0000-000000000000}"/>
          </ac:spMkLst>
        </pc:spChg>
        <pc:spChg chg="mod">
          <ac:chgData name="David Asboth" userId="842c47c2e3d23d0d" providerId="LiveId" clId="{5131ACED-75DD-4F9D-B6EF-0E168F0732BD}" dt="2024-01-20T16:50:16.660" v="5776" actId="113"/>
          <ac:spMkLst>
            <pc:docMk/>
            <pc:sldMk cId="2267155864" sldId="370"/>
            <ac:spMk id="502" creationId="{00000000-0000-0000-0000-000000000000}"/>
          </ac:spMkLst>
        </pc:spChg>
      </pc:sldChg>
      <pc:sldChg chg="modSp add mod">
        <pc:chgData name="David Asboth" userId="842c47c2e3d23d0d" providerId="LiveId" clId="{5131ACED-75DD-4F9D-B6EF-0E168F0732BD}" dt="2024-01-20T16:53:07.963" v="6126" actId="13926"/>
        <pc:sldMkLst>
          <pc:docMk/>
          <pc:sldMk cId="462542257" sldId="371"/>
        </pc:sldMkLst>
        <pc:spChg chg="mod">
          <ac:chgData name="David Asboth" userId="842c47c2e3d23d0d" providerId="LiveId" clId="{5131ACED-75DD-4F9D-B6EF-0E168F0732BD}" dt="2024-01-20T16:53:07.963" v="6126" actId="13926"/>
          <ac:spMkLst>
            <pc:docMk/>
            <pc:sldMk cId="462542257" sldId="371"/>
            <ac:spMk id="502" creationId="{00000000-0000-0000-0000-000000000000}"/>
          </ac:spMkLst>
        </pc:spChg>
      </pc:sldChg>
      <pc:sldChg chg="addSp delSp modSp add mod">
        <pc:chgData name="David Asboth" userId="842c47c2e3d23d0d" providerId="LiveId" clId="{5131ACED-75DD-4F9D-B6EF-0E168F0732BD}" dt="2024-01-20T16:55:31.793" v="6192" actId="1076"/>
        <pc:sldMkLst>
          <pc:docMk/>
          <pc:sldMk cId="3308690924" sldId="372"/>
        </pc:sldMkLst>
        <pc:spChg chg="add mod">
          <ac:chgData name="David Asboth" userId="842c47c2e3d23d0d" providerId="LiveId" clId="{5131ACED-75DD-4F9D-B6EF-0E168F0732BD}" dt="2024-01-20T16:55:15.959" v="6186" actId="1076"/>
          <ac:spMkLst>
            <pc:docMk/>
            <pc:sldMk cId="3308690924" sldId="372"/>
            <ac:spMk id="4" creationId="{E24036F0-E602-8FFE-9B81-EF64307336D2}"/>
          </ac:spMkLst>
        </pc:spChg>
        <pc:spChg chg="add mod">
          <ac:chgData name="David Asboth" userId="842c47c2e3d23d0d" providerId="LiveId" clId="{5131ACED-75DD-4F9D-B6EF-0E168F0732BD}" dt="2024-01-20T16:55:09.135" v="6185" actId="1076"/>
          <ac:spMkLst>
            <pc:docMk/>
            <pc:sldMk cId="3308690924" sldId="372"/>
            <ac:spMk id="5" creationId="{56E82CDF-CC50-F544-F7ED-BD2A6091AD54}"/>
          </ac:spMkLst>
        </pc:spChg>
        <pc:spChg chg="add del mod">
          <ac:chgData name="David Asboth" userId="842c47c2e3d23d0d" providerId="LiveId" clId="{5131ACED-75DD-4F9D-B6EF-0E168F0732BD}" dt="2024-01-20T16:55:20.706" v="6189" actId="478"/>
          <ac:spMkLst>
            <pc:docMk/>
            <pc:sldMk cId="3308690924" sldId="372"/>
            <ac:spMk id="6" creationId="{3CE25B2E-EB78-7A35-A750-3B7D5E921898}"/>
          </ac:spMkLst>
        </pc:spChg>
        <pc:spChg chg="add mod">
          <ac:chgData name="David Asboth" userId="842c47c2e3d23d0d" providerId="LiveId" clId="{5131ACED-75DD-4F9D-B6EF-0E168F0732BD}" dt="2024-01-20T16:55:31.793" v="6192" actId="1076"/>
          <ac:spMkLst>
            <pc:docMk/>
            <pc:sldMk cId="3308690924" sldId="372"/>
            <ac:spMk id="7" creationId="{A45DAEA3-8151-9567-C625-FEADCABDC326}"/>
          </ac:spMkLst>
        </pc:spChg>
        <pc:spChg chg="mod">
          <ac:chgData name="David Asboth" userId="842c47c2e3d23d0d" providerId="LiveId" clId="{5131ACED-75DD-4F9D-B6EF-0E168F0732BD}" dt="2024-01-20T16:54:05.326" v="6146" actId="404"/>
          <ac:spMkLst>
            <pc:docMk/>
            <pc:sldMk cId="3308690924" sldId="372"/>
            <ac:spMk id="567" creationId="{00000000-0000-0000-0000-000000000000}"/>
          </ac:spMkLst>
        </pc:spChg>
        <pc:picChg chg="add mod">
          <ac:chgData name="David Asboth" userId="842c47c2e3d23d0d" providerId="LiveId" clId="{5131ACED-75DD-4F9D-B6EF-0E168F0732BD}" dt="2024-01-20T16:54:33.959" v="6149" actId="1076"/>
          <ac:picMkLst>
            <pc:docMk/>
            <pc:sldMk cId="3308690924" sldId="372"/>
            <ac:picMk id="3" creationId="{63D700D6-7813-A0CF-2E24-56AB285C346E}"/>
          </ac:picMkLst>
        </pc:picChg>
      </pc:sldChg>
      <pc:sldChg chg="modSp add mod">
        <pc:chgData name="David Asboth" userId="842c47c2e3d23d0d" providerId="LiveId" clId="{5131ACED-75DD-4F9D-B6EF-0E168F0732BD}" dt="2024-01-20T16:59:30.642" v="6216" actId="20577"/>
        <pc:sldMkLst>
          <pc:docMk/>
          <pc:sldMk cId="597762066" sldId="373"/>
        </pc:sldMkLst>
        <pc:spChg chg="mod">
          <ac:chgData name="David Asboth" userId="842c47c2e3d23d0d" providerId="LiveId" clId="{5131ACED-75DD-4F9D-B6EF-0E168F0732BD}" dt="2024-01-20T16:59:30.642" v="6216" actId="20577"/>
          <ac:spMkLst>
            <pc:docMk/>
            <pc:sldMk cId="597762066" sldId="373"/>
            <ac:spMk id="579" creationId="{00000000-0000-0000-0000-000000000000}"/>
          </ac:spMkLst>
        </pc:spChg>
      </pc:sldChg>
      <pc:sldChg chg="add del">
        <pc:chgData name="David Asboth" userId="842c47c2e3d23d0d" providerId="LiveId" clId="{5131ACED-75DD-4F9D-B6EF-0E168F0732BD}" dt="2024-01-20T16:53:53.379" v="6138"/>
        <pc:sldMkLst>
          <pc:docMk/>
          <pc:sldMk cId="887975459" sldId="373"/>
        </pc:sldMkLst>
      </pc:sldChg>
      <pc:sldChg chg="modSp add mod">
        <pc:chgData name="David Asboth" userId="842c47c2e3d23d0d" providerId="LiveId" clId="{5131ACED-75DD-4F9D-B6EF-0E168F0732BD}" dt="2024-01-20T16:59:46.057" v="6231" actId="20577"/>
        <pc:sldMkLst>
          <pc:docMk/>
          <pc:sldMk cId="2585992254" sldId="374"/>
        </pc:sldMkLst>
        <pc:spChg chg="mod">
          <ac:chgData name="David Asboth" userId="842c47c2e3d23d0d" providerId="LiveId" clId="{5131ACED-75DD-4F9D-B6EF-0E168F0732BD}" dt="2024-01-20T16:59:46.057" v="6231" actId="20577"/>
          <ac:spMkLst>
            <pc:docMk/>
            <pc:sldMk cId="2585992254" sldId="374"/>
            <ac:spMk id="766" creationId="{00000000-0000-0000-0000-000000000000}"/>
          </ac:spMkLst>
        </pc:spChg>
      </pc:sldChg>
      <pc:sldChg chg="modSp add mod">
        <pc:chgData name="David Asboth" userId="842c47c2e3d23d0d" providerId="LiveId" clId="{5131ACED-75DD-4F9D-B6EF-0E168F0732BD}" dt="2024-01-20T17:01:01.513" v="6534" actId="20577"/>
        <pc:sldMkLst>
          <pc:docMk/>
          <pc:sldMk cId="1155999042" sldId="375"/>
        </pc:sldMkLst>
        <pc:spChg chg="mod">
          <ac:chgData name="David Asboth" userId="842c47c2e3d23d0d" providerId="LiveId" clId="{5131ACED-75DD-4F9D-B6EF-0E168F0732BD}" dt="2024-01-20T16:59:57.529" v="6265" actId="20577"/>
          <ac:spMkLst>
            <pc:docMk/>
            <pc:sldMk cId="1155999042" sldId="375"/>
            <ac:spMk id="501" creationId="{00000000-0000-0000-0000-000000000000}"/>
          </ac:spMkLst>
        </pc:spChg>
        <pc:spChg chg="mod">
          <ac:chgData name="David Asboth" userId="842c47c2e3d23d0d" providerId="LiveId" clId="{5131ACED-75DD-4F9D-B6EF-0E168F0732BD}" dt="2024-01-20T17:01:01.513" v="6534" actId="20577"/>
          <ac:spMkLst>
            <pc:docMk/>
            <pc:sldMk cId="1155999042" sldId="375"/>
            <ac:spMk id="502" creationId="{00000000-0000-0000-0000-000000000000}"/>
          </ac:spMkLst>
        </pc:spChg>
      </pc:sldChg>
      <pc:sldChg chg="addSp delSp modSp add mod setBg">
        <pc:chgData name="David Asboth" userId="842c47c2e3d23d0d" providerId="LiveId" clId="{5131ACED-75DD-4F9D-B6EF-0E168F0732BD}" dt="2024-01-20T17:03:17.568" v="6619" actId="1076"/>
        <pc:sldMkLst>
          <pc:docMk/>
          <pc:sldMk cId="2759522098" sldId="376"/>
        </pc:sldMkLst>
        <pc:spChg chg="add del">
          <ac:chgData name="David Asboth" userId="842c47c2e3d23d0d" providerId="LiveId" clId="{5131ACED-75DD-4F9D-B6EF-0E168F0732BD}" dt="2024-01-20T17:01:39.459" v="6565" actId="22"/>
          <ac:spMkLst>
            <pc:docMk/>
            <pc:sldMk cId="2759522098" sldId="376"/>
            <ac:spMk id="3" creationId="{74C80EEF-44F8-2307-324C-20539A871ED0}"/>
          </ac:spMkLst>
        </pc:spChg>
        <pc:spChg chg="mod">
          <ac:chgData name="David Asboth" userId="842c47c2e3d23d0d" providerId="LiveId" clId="{5131ACED-75DD-4F9D-B6EF-0E168F0732BD}" dt="2024-01-20T17:01:24.659" v="6562" actId="20577"/>
          <ac:spMkLst>
            <pc:docMk/>
            <pc:sldMk cId="2759522098" sldId="376"/>
            <ac:spMk id="579" creationId="{00000000-0000-0000-0000-000000000000}"/>
          </ac:spMkLst>
        </pc:spChg>
        <pc:picChg chg="add mod">
          <ac:chgData name="David Asboth" userId="842c47c2e3d23d0d" providerId="LiveId" clId="{5131ACED-75DD-4F9D-B6EF-0E168F0732BD}" dt="2024-01-20T17:02:42.463" v="6614" actId="1036"/>
          <ac:picMkLst>
            <pc:docMk/>
            <pc:sldMk cId="2759522098" sldId="376"/>
            <ac:picMk id="5" creationId="{6DF2DE5E-BFB0-63FF-DBEB-D2565A8DEF03}"/>
          </ac:picMkLst>
        </pc:picChg>
        <pc:picChg chg="add mod">
          <ac:chgData name="David Asboth" userId="842c47c2e3d23d0d" providerId="LiveId" clId="{5131ACED-75DD-4F9D-B6EF-0E168F0732BD}" dt="2024-01-20T17:02:42.463" v="6614" actId="1036"/>
          <ac:picMkLst>
            <pc:docMk/>
            <pc:sldMk cId="2759522098" sldId="376"/>
            <ac:picMk id="7" creationId="{65E3A886-E572-8A79-017F-07CFA6B2A928}"/>
          </ac:picMkLst>
        </pc:picChg>
        <pc:picChg chg="add mod">
          <ac:chgData name="David Asboth" userId="842c47c2e3d23d0d" providerId="LiveId" clId="{5131ACED-75DD-4F9D-B6EF-0E168F0732BD}" dt="2024-01-20T17:02:42.463" v="6614" actId="1036"/>
          <ac:picMkLst>
            <pc:docMk/>
            <pc:sldMk cId="2759522098" sldId="376"/>
            <ac:picMk id="9" creationId="{CD99B706-517F-F12E-1822-C5486595352D}"/>
          </ac:picMkLst>
        </pc:picChg>
        <pc:picChg chg="add mod">
          <ac:chgData name="David Asboth" userId="842c47c2e3d23d0d" providerId="LiveId" clId="{5131ACED-75DD-4F9D-B6EF-0E168F0732BD}" dt="2024-01-20T17:03:17.568" v="6619" actId="1076"/>
          <ac:picMkLst>
            <pc:docMk/>
            <pc:sldMk cId="2759522098" sldId="376"/>
            <ac:picMk id="11" creationId="{108185E4-072C-702A-B965-764C7E60FBF5}"/>
          </ac:picMkLst>
        </pc:picChg>
        <pc:picChg chg="del">
          <ac:chgData name="David Asboth" userId="842c47c2e3d23d0d" providerId="LiveId" clId="{5131ACED-75DD-4F9D-B6EF-0E168F0732BD}" dt="2024-01-20T17:01:38.194" v="6563" actId="478"/>
          <ac:picMkLst>
            <pc:docMk/>
            <pc:sldMk cId="2759522098" sldId="376"/>
            <ac:picMk id="578" creationId="{00000000-0000-0000-0000-000000000000}"/>
          </ac:picMkLst>
        </pc:picChg>
      </pc:sldChg>
      <pc:sldChg chg="addSp modSp add del mod">
        <pc:chgData name="David Asboth" userId="842c47c2e3d23d0d" providerId="LiveId" clId="{5131ACED-75DD-4F9D-B6EF-0E168F0732BD}" dt="2024-02-02T11:31:41.085" v="7563" actId="47"/>
        <pc:sldMkLst>
          <pc:docMk/>
          <pc:sldMk cId="3748353438" sldId="377"/>
        </pc:sldMkLst>
        <pc:spChg chg="add mod">
          <ac:chgData name="David Asboth" userId="842c47c2e3d23d0d" providerId="LiveId" clId="{5131ACED-75DD-4F9D-B6EF-0E168F0732BD}" dt="2024-01-20T17:06:43.426" v="7079" actId="1076"/>
          <ac:spMkLst>
            <pc:docMk/>
            <pc:sldMk cId="3748353438" sldId="377"/>
            <ac:spMk id="4" creationId="{12F86DB0-2B26-5A72-9E9F-846FD546F198}"/>
          </ac:spMkLst>
        </pc:spChg>
        <pc:spChg chg="add mod">
          <ac:chgData name="David Asboth" userId="842c47c2e3d23d0d" providerId="LiveId" clId="{5131ACED-75DD-4F9D-B6EF-0E168F0732BD}" dt="2024-01-20T17:07:17.093" v="7131" actId="1076"/>
          <ac:spMkLst>
            <pc:docMk/>
            <pc:sldMk cId="3748353438" sldId="377"/>
            <ac:spMk id="5" creationId="{3FD6D187-49FD-79A5-78EE-386EE5325906}"/>
          </ac:spMkLst>
        </pc:spChg>
        <pc:spChg chg="add mod">
          <ac:chgData name="David Asboth" userId="842c47c2e3d23d0d" providerId="LiveId" clId="{5131ACED-75DD-4F9D-B6EF-0E168F0732BD}" dt="2024-01-20T17:07:19.113" v="7132" actId="1076"/>
          <ac:spMkLst>
            <pc:docMk/>
            <pc:sldMk cId="3748353438" sldId="377"/>
            <ac:spMk id="6" creationId="{78FFDF67-D355-E8EC-8249-164D69CAE524}"/>
          </ac:spMkLst>
        </pc:spChg>
        <pc:spChg chg="mod">
          <ac:chgData name="David Asboth" userId="842c47c2e3d23d0d" providerId="LiveId" clId="{5131ACED-75DD-4F9D-B6EF-0E168F0732BD}" dt="2024-01-20T17:04:52.400" v="6876" actId="20577"/>
          <ac:spMkLst>
            <pc:docMk/>
            <pc:sldMk cId="3748353438" sldId="377"/>
            <ac:spMk id="501" creationId="{00000000-0000-0000-0000-000000000000}"/>
          </ac:spMkLst>
        </pc:spChg>
        <pc:spChg chg="mod">
          <ac:chgData name="David Asboth" userId="842c47c2e3d23d0d" providerId="LiveId" clId="{5131ACED-75DD-4F9D-B6EF-0E168F0732BD}" dt="2024-01-20T17:05:42.629" v="6978" actId="20577"/>
          <ac:spMkLst>
            <pc:docMk/>
            <pc:sldMk cId="3748353438" sldId="377"/>
            <ac:spMk id="502" creationId="{00000000-0000-0000-0000-000000000000}"/>
          </ac:spMkLst>
        </pc:spChg>
        <pc:picChg chg="add mod">
          <ac:chgData name="David Asboth" userId="842c47c2e3d23d0d" providerId="LiveId" clId="{5131ACED-75DD-4F9D-B6EF-0E168F0732BD}" dt="2024-01-20T17:05:45.114" v="6980" actId="1076"/>
          <ac:picMkLst>
            <pc:docMk/>
            <pc:sldMk cId="3748353438" sldId="377"/>
            <ac:picMk id="3" creationId="{CD4A4D41-79F0-6435-358A-862FAB1D047C}"/>
          </ac:picMkLst>
        </pc:picChg>
      </pc:sldChg>
      <pc:sldChg chg="addSp delSp modSp add del mod">
        <pc:chgData name="David Asboth" userId="842c47c2e3d23d0d" providerId="LiveId" clId="{5131ACED-75DD-4F9D-B6EF-0E168F0732BD}" dt="2024-02-02T11:33:42.964" v="7581" actId="47"/>
        <pc:sldMkLst>
          <pc:docMk/>
          <pc:sldMk cId="3551747754" sldId="378"/>
        </pc:sldMkLst>
        <pc:spChg chg="del">
          <ac:chgData name="David Asboth" userId="842c47c2e3d23d0d" providerId="LiveId" clId="{5131ACED-75DD-4F9D-B6EF-0E168F0732BD}" dt="2024-01-20T17:09:10.647" v="7136" actId="478"/>
          <ac:spMkLst>
            <pc:docMk/>
            <pc:sldMk cId="3551747754" sldId="378"/>
            <ac:spMk id="4" creationId="{12F86DB0-2B26-5A72-9E9F-846FD546F198}"/>
          </ac:spMkLst>
        </pc:spChg>
        <pc:spChg chg="del">
          <ac:chgData name="David Asboth" userId="842c47c2e3d23d0d" providerId="LiveId" clId="{5131ACED-75DD-4F9D-B6EF-0E168F0732BD}" dt="2024-01-20T17:09:10.647" v="7136" actId="478"/>
          <ac:spMkLst>
            <pc:docMk/>
            <pc:sldMk cId="3551747754" sldId="378"/>
            <ac:spMk id="5" creationId="{3FD6D187-49FD-79A5-78EE-386EE5325906}"/>
          </ac:spMkLst>
        </pc:spChg>
        <pc:spChg chg="del">
          <ac:chgData name="David Asboth" userId="842c47c2e3d23d0d" providerId="LiveId" clId="{5131ACED-75DD-4F9D-B6EF-0E168F0732BD}" dt="2024-01-20T17:09:10.647" v="7136" actId="478"/>
          <ac:spMkLst>
            <pc:docMk/>
            <pc:sldMk cId="3551747754" sldId="378"/>
            <ac:spMk id="6" creationId="{78FFDF67-D355-E8EC-8249-164D69CAE524}"/>
          </ac:spMkLst>
        </pc:spChg>
        <pc:spChg chg="mod">
          <ac:chgData name="David Asboth" userId="842c47c2e3d23d0d" providerId="LiveId" clId="{5131ACED-75DD-4F9D-B6EF-0E168F0732BD}" dt="2024-01-20T17:11:25.577" v="7503" actId="5793"/>
          <ac:spMkLst>
            <pc:docMk/>
            <pc:sldMk cId="3551747754" sldId="378"/>
            <ac:spMk id="502" creationId="{00000000-0000-0000-0000-000000000000}"/>
          </ac:spMkLst>
        </pc:spChg>
        <pc:picChg chg="del">
          <ac:chgData name="David Asboth" userId="842c47c2e3d23d0d" providerId="LiveId" clId="{5131ACED-75DD-4F9D-B6EF-0E168F0732BD}" dt="2024-01-20T17:09:10.647" v="7136" actId="478"/>
          <ac:picMkLst>
            <pc:docMk/>
            <pc:sldMk cId="3551747754" sldId="378"/>
            <ac:picMk id="3" creationId="{CD4A4D41-79F0-6435-358A-862FAB1D047C}"/>
          </ac:picMkLst>
        </pc:picChg>
        <pc:picChg chg="add mod">
          <ac:chgData name="David Asboth" userId="842c47c2e3d23d0d" providerId="LiveId" clId="{5131ACED-75DD-4F9D-B6EF-0E168F0732BD}" dt="2024-01-20T17:11:11.350" v="7494" actId="1076"/>
          <ac:picMkLst>
            <pc:docMk/>
            <pc:sldMk cId="3551747754" sldId="378"/>
            <ac:picMk id="7" creationId="{FC19517E-84D1-FDA0-F80F-F10E43E8C1AF}"/>
          </ac:picMkLst>
        </pc:picChg>
        <pc:picChg chg="add mod">
          <ac:chgData name="David Asboth" userId="842c47c2e3d23d0d" providerId="LiveId" clId="{5131ACED-75DD-4F9D-B6EF-0E168F0732BD}" dt="2024-01-20T17:11:29.137" v="7504" actId="1076"/>
          <ac:picMkLst>
            <pc:docMk/>
            <pc:sldMk cId="3551747754" sldId="378"/>
            <ac:picMk id="9" creationId="{43DEFF63-3896-D1F5-9A11-799E57286539}"/>
          </ac:picMkLst>
        </pc:picChg>
      </pc:sldChg>
      <pc:sldChg chg="modSp add mod">
        <pc:chgData name="David Asboth" userId="842c47c2e3d23d0d" providerId="LiveId" clId="{5131ACED-75DD-4F9D-B6EF-0E168F0732BD}" dt="2024-01-20T17:11:45.415" v="7539" actId="20577"/>
        <pc:sldMkLst>
          <pc:docMk/>
          <pc:sldMk cId="3095860493" sldId="379"/>
        </pc:sldMkLst>
        <pc:spChg chg="mod">
          <ac:chgData name="David Asboth" userId="842c47c2e3d23d0d" providerId="LiveId" clId="{5131ACED-75DD-4F9D-B6EF-0E168F0732BD}" dt="2024-01-20T17:11:45.415" v="7539" actId="20577"/>
          <ac:spMkLst>
            <pc:docMk/>
            <pc:sldMk cId="3095860493" sldId="379"/>
            <ac:spMk id="579" creationId="{00000000-0000-0000-0000-000000000000}"/>
          </ac:spMkLst>
        </pc:spChg>
      </pc:sldChg>
      <pc:sldChg chg="add del">
        <pc:chgData name="David Asboth" userId="842c47c2e3d23d0d" providerId="LiveId" clId="{5131ACED-75DD-4F9D-B6EF-0E168F0732BD}" dt="2024-02-04T15:14:44.468" v="8162" actId="47"/>
        <pc:sldMkLst>
          <pc:docMk/>
          <pc:sldMk cId="2311075556" sldId="380"/>
        </pc:sldMkLst>
      </pc:sldChg>
      <pc:sldChg chg="addSp delSp modSp add mod">
        <pc:chgData name="David Asboth" userId="842c47c2e3d23d0d" providerId="LiveId" clId="{5131ACED-75DD-4F9D-B6EF-0E168F0732BD}" dt="2024-02-02T11:31:37.927" v="7562" actId="1076"/>
        <pc:sldMkLst>
          <pc:docMk/>
          <pc:sldMk cId="3227410630" sldId="381"/>
        </pc:sldMkLst>
        <pc:spChg chg="add del mod">
          <ac:chgData name="David Asboth" userId="842c47c2e3d23d0d" providerId="LiveId" clId="{5131ACED-75DD-4F9D-B6EF-0E168F0732BD}" dt="2024-02-02T11:31:07.810" v="7555" actId="478"/>
          <ac:spMkLst>
            <pc:docMk/>
            <pc:sldMk cId="3227410630" sldId="381"/>
            <ac:spMk id="3" creationId="{ED182049-1A60-50DD-1871-D59EC6900DA2}"/>
          </ac:spMkLst>
        </pc:spChg>
        <pc:spChg chg="add mod">
          <ac:chgData name="David Asboth" userId="842c47c2e3d23d0d" providerId="LiveId" clId="{5131ACED-75DD-4F9D-B6EF-0E168F0732BD}" dt="2024-02-02T11:31:21.382" v="7557" actId="1076"/>
          <ac:spMkLst>
            <pc:docMk/>
            <pc:sldMk cId="3227410630" sldId="381"/>
            <ac:spMk id="5" creationId="{0CBD0D7E-E89C-7036-7EF9-54BF4CBF2A53}"/>
          </ac:spMkLst>
        </pc:spChg>
        <pc:spChg chg="add mod">
          <ac:chgData name="David Asboth" userId="842c47c2e3d23d0d" providerId="LiveId" clId="{5131ACED-75DD-4F9D-B6EF-0E168F0732BD}" dt="2024-02-02T11:31:21.382" v="7557" actId="1076"/>
          <ac:spMkLst>
            <pc:docMk/>
            <pc:sldMk cId="3227410630" sldId="381"/>
            <ac:spMk id="6" creationId="{DD8F0862-0F41-CA0A-A053-84B684C440A5}"/>
          </ac:spMkLst>
        </pc:spChg>
        <pc:spChg chg="add mod">
          <ac:chgData name="David Asboth" userId="842c47c2e3d23d0d" providerId="LiveId" clId="{5131ACED-75DD-4F9D-B6EF-0E168F0732BD}" dt="2024-02-02T11:31:21.382" v="7557" actId="1076"/>
          <ac:spMkLst>
            <pc:docMk/>
            <pc:sldMk cId="3227410630" sldId="381"/>
            <ac:spMk id="7" creationId="{68CEDD9B-5853-40CA-23D0-CAB7B94B938F}"/>
          </ac:spMkLst>
        </pc:spChg>
        <pc:spChg chg="add mod">
          <ac:chgData name="David Asboth" userId="842c47c2e3d23d0d" providerId="LiveId" clId="{5131ACED-75DD-4F9D-B6EF-0E168F0732BD}" dt="2024-02-02T11:31:37.927" v="7562" actId="1076"/>
          <ac:spMkLst>
            <pc:docMk/>
            <pc:sldMk cId="3227410630" sldId="381"/>
            <ac:spMk id="8" creationId="{E42B7F5E-150E-8EB1-9334-45FCE70255AD}"/>
          </ac:spMkLst>
        </pc:spChg>
        <pc:spChg chg="del">
          <ac:chgData name="David Asboth" userId="842c47c2e3d23d0d" providerId="LiveId" clId="{5131ACED-75DD-4F9D-B6EF-0E168F0732BD}" dt="2024-02-02T11:31:02.498" v="7554" actId="478"/>
          <ac:spMkLst>
            <pc:docMk/>
            <pc:sldMk cId="3227410630" sldId="381"/>
            <ac:spMk id="483" creationId="{00000000-0000-0000-0000-000000000000}"/>
          </ac:spMkLst>
        </pc:spChg>
        <pc:spChg chg="mod">
          <ac:chgData name="David Asboth" userId="842c47c2e3d23d0d" providerId="LiveId" clId="{5131ACED-75DD-4F9D-B6EF-0E168F0732BD}" dt="2024-02-02T11:30:55.191" v="7552"/>
          <ac:spMkLst>
            <pc:docMk/>
            <pc:sldMk cId="3227410630" sldId="381"/>
            <ac:spMk id="484" creationId="{00000000-0000-0000-0000-000000000000}"/>
          </ac:spMkLst>
        </pc:spChg>
        <pc:spChg chg="del mod">
          <ac:chgData name="David Asboth" userId="842c47c2e3d23d0d" providerId="LiveId" clId="{5131ACED-75DD-4F9D-B6EF-0E168F0732BD}" dt="2024-02-02T11:31:02.498" v="7554" actId="478"/>
          <ac:spMkLst>
            <pc:docMk/>
            <pc:sldMk cId="3227410630" sldId="381"/>
            <ac:spMk id="485" creationId="{00000000-0000-0000-0000-000000000000}"/>
          </ac:spMkLst>
        </pc:spChg>
        <pc:picChg chg="add mod">
          <ac:chgData name="David Asboth" userId="842c47c2e3d23d0d" providerId="LiveId" clId="{5131ACED-75DD-4F9D-B6EF-0E168F0732BD}" dt="2024-02-02T11:31:21.382" v="7557" actId="1076"/>
          <ac:picMkLst>
            <pc:docMk/>
            <pc:sldMk cId="3227410630" sldId="381"/>
            <ac:picMk id="4" creationId="{719B317A-6B3F-8DB4-73C3-E80E22C07FAB}"/>
          </ac:picMkLst>
        </pc:picChg>
      </pc:sldChg>
      <pc:sldChg chg="addSp delSp modSp add mod">
        <pc:chgData name="David Asboth" userId="842c47c2e3d23d0d" providerId="LiveId" clId="{5131ACED-75DD-4F9D-B6EF-0E168F0732BD}" dt="2024-02-02T11:33:54.174" v="7582" actId="1076"/>
        <pc:sldMkLst>
          <pc:docMk/>
          <pc:sldMk cId="147259300" sldId="382"/>
        </pc:sldMkLst>
        <pc:spChg chg="add del mod">
          <ac:chgData name="David Asboth" userId="842c47c2e3d23d0d" providerId="LiveId" clId="{5131ACED-75DD-4F9D-B6EF-0E168F0732BD}" dt="2024-02-02T11:32:35.541" v="7566" actId="478"/>
          <ac:spMkLst>
            <pc:docMk/>
            <pc:sldMk cId="147259300" sldId="382"/>
            <ac:spMk id="3" creationId="{65D320B9-A4DF-B54D-346C-A8C184D09ED0}"/>
          </ac:spMkLst>
        </pc:spChg>
        <pc:spChg chg="del">
          <ac:chgData name="David Asboth" userId="842c47c2e3d23d0d" providerId="LiveId" clId="{5131ACED-75DD-4F9D-B6EF-0E168F0732BD}" dt="2024-02-02T11:32:44.266" v="7570" actId="478"/>
          <ac:spMkLst>
            <pc:docMk/>
            <pc:sldMk cId="147259300" sldId="382"/>
            <ac:spMk id="5" creationId="{0CBD0D7E-E89C-7036-7EF9-54BF4CBF2A53}"/>
          </ac:spMkLst>
        </pc:spChg>
        <pc:spChg chg="del mod">
          <ac:chgData name="David Asboth" userId="842c47c2e3d23d0d" providerId="LiveId" clId="{5131ACED-75DD-4F9D-B6EF-0E168F0732BD}" dt="2024-02-02T11:32:39.311" v="7568" actId="478"/>
          <ac:spMkLst>
            <pc:docMk/>
            <pc:sldMk cId="147259300" sldId="382"/>
            <ac:spMk id="6" creationId="{DD8F0862-0F41-CA0A-A053-84B684C440A5}"/>
          </ac:spMkLst>
        </pc:spChg>
        <pc:spChg chg="del">
          <ac:chgData name="David Asboth" userId="842c47c2e3d23d0d" providerId="LiveId" clId="{5131ACED-75DD-4F9D-B6EF-0E168F0732BD}" dt="2024-02-02T11:32:42.743" v="7569" actId="478"/>
          <ac:spMkLst>
            <pc:docMk/>
            <pc:sldMk cId="147259300" sldId="382"/>
            <ac:spMk id="7" creationId="{68CEDD9B-5853-40CA-23D0-CAB7B94B938F}"/>
          </ac:spMkLst>
        </pc:spChg>
        <pc:spChg chg="del">
          <ac:chgData name="David Asboth" userId="842c47c2e3d23d0d" providerId="LiveId" clId="{5131ACED-75DD-4F9D-B6EF-0E168F0732BD}" dt="2024-02-02T11:32:30.182" v="7565" actId="478"/>
          <ac:spMkLst>
            <pc:docMk/>
            <pc:sldMk cId="147259300" sldId="382"/>
            <ac:spMk id="8" creationId="{E42B7F5E-150E-8EB1-9334-45FCE70255AD}"/>
          </ac:spMkLst>
        </pc:spChg>
        <pc:spChg chg="add mod">
          <ac:chgData name="David Asboth" userId="842c47c2e3d23d0d" providerId="LiveId" clId="{5131ACED-75DD-4F9D-B6EF-0E168F0732BD}" dt="2024-02-02T11:33:36.174" v="7579" actId="14100"/>
          <ac:spMkLst>
            <pc:docMk/>
            <pc:sldMk cId="147259300" sldId="382"/>
            <ac:spMk id="10" creationId="{166924B3-6710-BE16-C3D5-5AFE84195FC6}"/>
          </ac:spMkLst>
        </pc:spChg>
        <pc:picChg chg="del">
          <ac:chgData name="David Asboth" userId="842c47c2e3d23d0d" providerId="LiveId" clId="{5131ACED-75DD-4F9D-B6EF-0E168F0732BD}" dt="2024-02-02T11:32:30.182" v="7565" actId="478"/>
          <ac:picMkLst>
            <pc:docMk/>
            <pc:sldMk cId="147259300" sldId="382"/>
            <ac:picMk id="4" creationId="{719B317A-6B3F-8DB4-73C3-E80E22C07FAB}"/>
          </ac:picMkLst>
        </pc:picChg>
        <pc:picChg chg="add mod">
          <ac:chgData name="David Asboth" userId="842c47c2e3d23d0d" providerId="LiveId" clId="{5131ACED-75DD-4F9D-B6EF-0E168F0732BD}" dt="2024-02-02T11:33:54.174" v="7582" actId="1076"/>
          <ac:picMkLst>
            <pc:docMk/>
            <pc:sldMk cId="147259300" sldId="382"/>
            <ac:picMk id="9" creationId="{8A1DD411-E94F-FE27-5476-06AFC32E22F8}"/>
          </ac:picMkLst>
        </pc:picChg>
        <pc:picChg chg="add mod">
          <ac:chgData name="David Asboth" userId="842c47c2e3d23d0d" providerId="LiveId" clId="{5131ACED-75DD-4F9D-B6EF-0E168F0732BD}" dt="2024-02-02T11:33:40.562" v="7580" actId="1076"/>
          <ac:picMkLst>
            <pc:docMk/>
            <pc:sldMk cId="147259300" sldId="382"/>
            <ac:picMk id="11" creationId="{044F371E-D1D9-983B-5879-85D56116B329}"/>
          </ac:picMkLst>
        </pc:picChg>
      </pc:sldChg>
      <pc:sldChg chg="modSp add mod">
        <pc:chgData name="David Asboth" userId="842c47c2e3d23d0d" providerId="LiveId" clId="{5131ACED-75DD-4F9D-B6EF-0E168F0732BD}" dt="2024-02-03T14:14:35.324" v="7707" actId="20577"/>
        <pc:sldMkLst>
          <pc:docMk/>
          <pc:sldMk cId="3498955640" sldId="383"/>
        </pc:sldMkLst>
        <pc:spChg chg="mod">
          <ac:chgData name="David Asboth" userId="842c47c2e3d23d0d" providerId="LiveId" clId="{5131ACED-75DD-4F9D-B6EF-0E168F0732BD}" dt="2024-02-03T14:14:16.841" v="7693" actId="20577"/>
          <ac:spMkLst>
            <pc:docMk/>
            <pc:sldMk cId="3498955640" sldId="383"/>
            <ac:spMk id="483" creationId="{6C182417-E68B-F6E7-E6FC-51384F9E8B71}"/>
          </ac:spMkLst>
        </pc:spChg>
        <pc:spChg chg="mod">
          <ac:chgData name="David Asboth" userId="842c47c2e3d23d0d" providerId="LiveId" clId="{5131ACED-75DD-4F9D-B6EF-0E168F0732BD}" dt="2024-02-03T14:13:32.890" v="7624" actId="20577"/>
          <ac:spMkLst>
            <pc:docMk/>
            <pc:sldMk cId="3498955640" sldId="383"/>
            <ac:spMk id="484" creationId="{963FCA96-67CB-04A4-7935-CE684B58E346}"/>
          </ac:spMkLst>
        </pc:spChg>
        <pc:spChg chg="mod">
          <ac:chgData name="David Asboth" userId="842c47c2e3d23d0d" providerId="LiveId" clId="{5131ACED-75DD-4F9D-B6EF-0E168F0732BD}" dt="2024-02-03T14:14:35.324" v="7707" actId="20577"/>
          <ac:spMkLst>
            <pc:docMk/>
            <pc:sldMk cId="3498955640" sldId="383"/>
            <ac:spMk id="485" creationId="{D1A75374-AA86-1EB8-9429-4B62FB489F31}"/>
          </ac:spMkLst>
        </pc:spChg>
      </pc:sldChg>
      <pc:sldChg chg="delSp modSp add mod">
        <pc:chgData name="David Asboth" userId="842c47c2e3d23d0d" providerId="LiveId" clId="{5131ACED-75DD-4F9D-B6EF-0E168F0732BD}" dt="2024-02-04T11:30:54.851" v="8161" actId="20577"/>
        <pc:sldMkLst>
          <pc:docMk/>
          <pc:sldMk cId="1043467119" sldId="384"/>
        </pc:sldMkLst>
        <pc:spChg chg="mod">
          <ac:chgData name="David Asboth" userId="842c47c2e3d23d0d" providerId="LiveId" clId="{5131ACED-75DD-4F9D-B6EF-0E168F0732BD}" dt="2024-02-04T11:30:54.851" v="8161" actId="20577"/>
          <ac:spMkLst>
            <pc:docMk/>
            <pc:sldMk cId="1043467119" sldId="384"/>
            <ac:spMk id="483" creationId="{4818C25D-C3AE-443D-5AB8-C028F81EFB80}"/>
          </ac:spMkLst>
        </pc:spChg>
        <pc:spChg chg="mod">
          <ac:chgData name="David Asboth" userId="842c47c2e3d23d0d" providerId="LiveId" clId="{5131ACED-75DD-4F9D-B6EF-0E168F0732BD}" dt="2024-02-04T11:27:46.602" v="7793" actId="20577"/>
          <ac:spMkLst>
            <pc:docMk/>
            <pc:sldMk cId="1043467119" sldId="384"/>
            <ac:spMk id="484" creationId="{7D73674B-BE8F-D973-764F-60484EC08FCE}"/>
          </ac:spMkLst>
        </pc:spChg>
        <pc:spChg chg="del mod">
          <ac:chgData name="David Asboth" userId="842c47c2e3d23d0d" providerId="LiveId" clId="{5131ACED-75DD-4F9D-B6EF-0E168F0732BD}" dt="2024-02-04T11:28:10.924" v="7816" actId="478"/>
          <ac:spMkLst>
            <pc:docMk/>
            <pc:sldMk cId="1043467119" sldId="384"/>
            <ac:spMk id="485" creationId="{3320F17A-6ECE-2CC0-300D-2464DD646FB4}"/>
          </ac:spMkLst>
        </pc:spChg>
      </pc:sldChg>
      <pc:sldChg chg="new del">
        <pc:chgData name="David Asboth" userId="842c47c2e3d23d0d" providerId="LiveId" clId="{5131ACED-75DD-4F9D-B6EF-0E168F0732BD}" dt="2024-02-04T15:30:39.386" v="8168" actId="47"/>
        <pc:sldMkLst>
          <pc:docMk/>
          <pc:sldMk cId="1537597614" sldId="385"/>
        </pc:sldMkLst>
      </pc:sldChg>
      <pc:sldChg chg="delSp modSp add mod">
        <pc:chgData name="David Asboth" userId="842c47c2e3d23d0d" providerId="LiveId" clId="{5131ACED-75DD-4F9D-B6EF-0E168F0732BD}" dt="2024-02-04T15:31:07.911" v="8186" actId="20577"/>
        <pc:sldMkLst>
          <pc:docMk/>
          <pc:sldMk cId="3386724749" sldId="386"/>
        </pc:sldMkLst>
        <pc:spChg chg="mod">
          <ac:chgData name="David Asboth" userId="842c47c2e3d23d0d" providerId="LiveId" clId="{5131ACED-75DD-4F9D-B6EF-0E168F0732BD}" dt="2024-02-04T15:31:07.911" v="8186" actId="20577"/>
          <ac:spMkLst>
            <pc:docMk/>
            <pc:sldMk cId="3386724749" sldId="386"/>
            <ac:spMk id="579" creationId="{3E5030A4-A0FC-D283-2AF6-4EBD5E076C15}"/>
          </ac:spMkLst>
        </pc:spChg>
        <pc:picChg chg="del">
          <ac:chgData name="David Asboth" userId="842c47c2e3d23d0d" providerId="LiveId" clId="{5131ACED-75DD-4F9D-B6EF-0E168F0732BD}" dt="2024-02-04T15:30:56.878" v="8182" actId="478"/>
          <ac:picMkLst>
            <pc:docMk/>
            <pc:sldMk cId="3386724749" sldId="386"/>
            <ac:picMk id="3" creationId="{EF333EE7-1129-F0C0-CC0B-1FE301AA93F1}"/>
          </ac:picMkLst>
        </pc:picChg>
        <pc:picChg chg="del">
          <ac:chgData name="David Asboth" userId="842c47c2e3d23d0d" providerId="LiveId" clId="{5131ACED-75DD-4F9D-B6EF-0E168F0732BD}" dt="2024-02-04T15:30:56.878" v="8182" actId="478"/>
          <ac:picMkLst>
            <pc:docMk/>
            <pc:sldMk cId="3386724749" sldId="386"/>
            <ac:picMk id="4" creationId="{6C37383F-8763-0A95-3602-BAB4160C4212}"/>
          </ac:picMkLst>
        </pc:picChg>
      </pc:sldChg>
      <pc:sldMasterChg chg="delSldLayout">
        <pc:chgData name="David Asboth" userId="842c47c2e3d23d0d" providerId="LiveId" clId="{5131ACED-75DD-4F9D-B6EF-0E168F0732BD}" dt="2024-02-04T15:14:44.468" v="8162" actId="47"/>
        <pc:sldMasterMkLst>
          <pc:docMk/>
          <pc:sldMasterMk cId="0" sldId="2147483693"/>
        </pc:sldMasterMkLst>
        <pc:sldLayoutChg chg="del">
          <pc:chgData name="David Asboth" userId="842c47c2e3d23d0d" providerId="LiveId" clId="{5131ACED-75DD-4F9D-B6EF-0E168F0732BD}" dt="2024-02-04T15:14:44.468" v="8162" actId="47"/>
          <pc:sldLayoutMkLst>
            <pc:docMk/>
            <pc:sldMasterMk cId="0" sldId="2147483693"/>
            <pc:sldLayoutMk cId="0" sldId="2147483659"/>
          </pc:sldLayoutMkLst>
        </pc:sldLayoutChg>
        <pc:sldLayoutChg chg="del">
          <pc:chgData name="David Asboth" userId="842c47c2e3d23d0d" providerId="LiveId" clId="{5131ACED-75DD-4F9D-B6EF-0E168F0732BD}" dt="2024-01-14T20:34:11.931" v="3" actId="2696"/>
          <pc:sldLayoutMkLst>
            <pc:docMk/>
            <pc:sldMasterMk cId="0" sldId="2147483693"/>
            <pc:sldLayoutMk cId="0" sldId="2147483660"/>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69"/>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0"/>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1"/>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2"/>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3"/>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7"/>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78"/>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0"/>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1"/>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2"/>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3"/>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4"/>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5"/>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6"/>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7"/>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8"/>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89"/>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90"/>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91"/>
          </pc:sldLayoutMkLst>
        </pc:sldLayoutChg>
        <pc:sldLayoutChg chg="del">
          <pc:chgData name="David Asboth" userId="842c47c2e3d23d0d" providerId="LiveId" clId="{5131ACED-75DD-4F9D-B6EF-0E168F0732BD}" dt="2024-02-04T15:14:44.468" v="8162" actId="47"/>
          <pc:sldLayoutMkLst>
            <pc:docMk/>
            <pc:sldMasterMk cId="0" sldId="2147483693"/>
            <pc:sldLayoutMk cId="0" sldId="2147483692"/>
          </pc:sldLayoutMkLst>
        </pc:sldLayoutChg>
      </pc:sldMasterChg>
    </pc:docChg>
  </pc:docChgLst>
  <pc:docChgLst>
    <pc:chgData name="David Asboth" userId="842c47c2e3d23d0d" providerId="LiveId" clId="{B5DF1F36-1C6B-427A-A688-FB8FD49F0036}"/>
    <pc:docChg chg="undo custSel addSld delSld modSld sldOrd">
      <pc:chgData name="David Asboth" userId="842c47c2e3d23d0d" providerId="LiveId" clId="{B5DF1F36-1C6B-427A-A688-FB8FD49F0036}" dt="2024-02-28T11:48:47.778" v="4563"/>
      <pc:docMkLst>
        <pc:docMk/>
      </pc:docMkLst>
      <pc:sldChg chg="modSp mod">
        <pc:chgData name="David Asboth" userId="842c47c2e3d23d0d" providerId="LiveId" clId="{B5DF1F36-1C6B-427A-A688-FB8FD49F0036}" dt="2024-02-13T19:54:40.118" v="45" actId="20577"/>
        <pc:sldMkLst>
          <pc:docMk/>
          <pc:sldMk cId="0" sldId="260"/>
        </pc:sldMkLst>
        <pc:spChg chg="mod">
          <ac:chgData name="David Asboth" userId="842c47c2e3d23d0d" providerId="LiveId" clId="{B5DF1F36-1C6B-427A-A688-FB8FD49F0036}" dt="2024-02-13T19:54:40.118" v="45" actId="20577"/>
          <ac:spMkLst>
            <pc:docMk/>
            <pc:sldMk cId="0" sldId="260"/>
            <ac:spMk id="354" creationId="{00000000-0000-0000-0000-000000000000}"/>
          </ac:spMkLst>
        </pc:spChg>
      </pc:sldChg>
      <pc:sldChg chg="modSp mod">
        <pc:chgData name="David Asboth" userId="842c47c2e3d23d0d" providerId="LiveId" clId="{B5DF1F36-1C6B-427A-A688-FB8FD49F0036}" dt="2024-02-13T19:56:26.694" v="330" actId="1076"/>
        <pc:sldMkLst>
          <pc:docMk/>
          <pc:sldMk cId="0" sldId="262"/>
        </pc:sldMkLst>
        <pc:spChg chg="mod">
          <ac:chgData name="David Asboth" userId="842c47c2e3d23d0d" providerId="LiveId" clId="{B5DF1F36-1C6B-427A-A688-FB8FD49F0036}" dt="2024-02-13T19:56:26.694" v="330" actId="1076"/>
          <ac:spMkLst>
            <pc:docMk/>
            <pc:sldMk cId="0" sldId="262"/>
            <ac:spMk id="371" creationId="{00000000-0000-0000-0000-000000000000}"/>
          </ac:spMkLst>
        </pc:spChg>
      </pc:sldChg>
      <pc:sldChg chg="modSp mod">
        <pc:chgData name="David Asboth" userId="842c47c2e3d23d0d" providerId="LiveId" clId="{B5DF1F36-1C6B-427A-A688-FB8FD49F0036}" dt="2024-02-13T19:57:48.104" v="439"/>
        <pc:sldMkLst>
          <pc:docMk/>
          <pc:sldMk cId="0" sldId="263"/>
        </pc:sldMkLst>
        <pc:spChg chg="mod">
          <ac:chgData name="David Asboth" userId="842c47c2e3d23d0d" providerId="LiveId" clId="{B5DF1F36-1C6B-427A-A688-FB8FD49F0036}" dt="2024-02-13T19:57:48.104" v="439"/>
          <ac:spMkLst>
            <pc:docMk/>
            <pc:sldMk cId="0" sldId="263"/>
            <ac:spMk id="377" creationId="{00000000-0000-0000-0000-000000000000}"/>
          </ac:spMkLst>
        </pc:spChg>
      </pc:sldChg>
      <pc:sldChg chg="modSp mod">
        <pc:chgData name="David Asboth" userId="842c47c2e3d23d0d" providerId="LiveId" clId="{B5DF1F36-1C6B-427A-A688-FB8FD49F0036}" dt="2024-02-13T19:58:20.387" v="452" actId="20577"/>
        <pc:sldMkLst>
          <pc:docMk/>
          <pc:sldMk cId="0" sldId="267"/>
        </pc:sldMkLst>
        <pc:spChg chg="mod">
          <ac:chgData name="David Asboth" userId="842c47c2e3d23d0d" providerId="LiveId" clId="{B5DF1F36-1C6B-427A-A688-FB8FD49F0036}" dt="2024-02-13T19:58:20.387" v="452" actId="20577"/>
          <ac:spMkLst>
            <pc:docMk/>
            <pc:sldMk cId="0" sldId="267"/>
            <ac:spMk id="446" creationId="{00000000-0000-0000-0000-000000000000}"/>
          </ac:spMkLst>
        </pc:spChg>
      </pc:sldChg>
      <pc:sldChg chg="modSp mod">
        <pc:chgData name="David Asboth" userId="842c47c2e3d23d0d" providerId="LiveId" clId="{B5DF1F36-1C6B-427A-A688-FB8FD49F0036}" dt="2024-02-16T12:14:43.950" v="727" actId="20577"/>
        <pc:sldMkLst>
          <pc:docMk/>
          <pc:sldMk cId="0" sldId="268"/>
        </pc:sldMkLst>
        <pc:spChg chg="mod">
          <ac:chgData name="David Asboth" userId="842c47c2e3d23d0d" providerId="LiveId" clId="{B5DF1F36-1C6B-427A-A688-FB8FD49F0036}" dt="2024-02-16T12:14:43.950" v="727" actId="20577"/>
          <ac:spMkLst>
            <pc:docMk/>
            <pc:sldMk cId="0" sldId="268"/>
            <ac:spMk id="452" creationId="{00000000-0000-0000-0000-000000000000}"/>
          </ac:spMkLst>
        </pc:spChg>
      </pc:sldChg>
      <pc:sldChg chg="modSp mod">
        <pc:chgData name="David Asboth" userId="842c47c2e3d23d0d" providerId="LiveId" clId="{B5DF1F36-1C6B-427A-A688-FB8FD49F0036}" dt="2024-02-13T19:59:45.830" v="482" actId="20577"/>
        <pc:sldMkLst>
          <pc:docMk/>
          <pc:sldMk cId="0" sldId="269"/>
        </pc:sldMkLst>
        <pc:spChg chg="mod">
          <ac:chgData name="David Asboth" userId="842c47c2e3d23d0d" providerId="LiveId" clId="{B5DF1F36-1C6B-427A-A688-FB8FD49F0036}" dt="2024-02-13T19:59:45.830" v="482" actId="20577"/>
          <ac:spMkLst>
            <pc:docMk/>
            <pc:sldMk cId="0" sldId="269"/>
            <ac:spMk id="457" creationId="{00000000-0000-0000-0000-000000000000}"/>
          </ac:spMkLst>
        </pc:spChg>
      </pc:sldChg>
      <pc:sldChg chg="del">
        <pc:chgData name="David Asboth" userId="842c47c2e3d23d0d" providerId="LiveId" clId="{B5DF1F36-1C6B-427A-A688-FB8FD49F0036}" dt="2024-02-25T15:22:44.288" v="3990" actId="47"/>
        <pc:sldMkLst>
          <pc:docMk/>
          <pc:sldMk cId="0" sldId="273"/>
        </pc:sldMkLst>
      </pc:sldChg>
      <pc:sldChg chg="del">
        <pc:chgData name="David Asboth" userId="842c47c2e3d23d0d" providerId="LiveId" clId="{B5DF1F36-1C6B-427A-A688-FB8FD49F0036}" dt="2024-02-16T13:52:36.532" v="3544" actId="47"/>
        <pc:sldMkLst>
          <pc:docMk/>
          <pc:sldMk cId="0" sldId="274"/>
        </pc:sldMkLst>
      </pc:sldChg>
      <pc:sldChg chg="modSp mod ord">
        <pc:chgData name="David Asboth" userId="842c47c2e3d23d0d" providerId="LiveId" clId="{B5DF1F36-1C6B-427A-A688-FB8FD49F0036}" dt="2024-02-28T11:48:47.778" v="4563"/>
        <pc:sldMkLst>
          <pc:docMk/>
          <pc:sldMk cId="0" sldId="282"/>
        </pc:sldMkLst>
        <pc:spChg chg="mod">
          <ac:chgData name="David Asboth" userId="842c47c2e3d23d0d" providerId="LiveId" clId="{B5DF1F36-1C6B-427A-A688-FB8FD49F0036}" dt="2024-02-25T15:22:16.425" v="3989" actId="20577"/>
          <ac:spMkLst>
            <pc:docMk/>
            <pc:sldMk cId="0" sldId="282"/>
            <ac:spMk id="572" creationId="{00000000-0000-0000-0000-000000000000}"/>
          </ac:spMkLst>
        </pc:spChg>
      </pc:sldChg>
      <pc:sldChg chg="addSp delSp modSp mod">
        <pc:chgData name="David Asboth" userId="842c47c2e3d23d0d" providerId="LiveId" clId="{B5DF1F36-1C6B-427A-A688-FB8FD49F0036}" dt="2024-02-16T12:22:34.054" v="1235" actId="1038"/>
        <pc:sldMkLst>
          <pc:docMk/>
          <pc:sldMk cId="178833301" sldId="338"/>
        </pc:sldMkLst>
        <pc:spChg chg="add mod">
          <ac:chgData name="David Asboth" userId="842c47c2e3d23d0d" providerId="LiveId" clId="{B5DF1F36-1C6B-427A-A688-FB8FD49F0036}" dt="2024-02-16T12:20:34.700" v="1191" actId="1582"/>
          <ac:spMkLst>
            <pc:docMk/>
            <pc:sldMk cId="178833301" sldId="338"/>
            <ac:spMk id="4" creationId="{2A16CF1F-B2AD-BD7A-AA46-AB6752CE20DC}"/>
          </ac:spMkLst>
        </pc:spChg>
        <pc:spChg chg="add mod">
          <ac:chgData name="David Asboth" userId="842c47c2e3d23d0d" providerId="LiveId" clId="{B5DF1F36-1C6B-427A-A688-FB8FD49F0036}" dt="2024-02-16T12:21:08.945" v="1200" actId="1037"/>
          <ac:spMkLst>
            <pc:docMk/>
            <pc:sldMk cId="178833301" sldId="338"/>
            <ac:spMk id="5" creationId="{16D1E473-31F3-0B4E-CACF-E94B81EEB0E3}"/>
          </ac:spMkLst>
        </pc:spChg>
        <pc:spChg chg="add mod">
          <ac:chgData name="David Asboth" userId="842c47c2e3d23d0d" providerId="LiveId" clId="{B5DF1F36-1C6B-427A-A688-FB8FD49F0036}" dt="2024-02-16T12:22:34.054" v="1235" actId="1038"/>
          <ac:spMkLst>
            <pc:docMk/>
            <pc:sldMk cId="178833301" sldId="338"/>
            <ac:spMk id="6" creationId="{524FE042-CD4F-FE3A-2469-9FFAED0CE35C}"/>
          </ac:spMkLst>
        </pc:spChg>
        <pc:spChg chg="add mod">
          <ac:chgData name="David Asboth" userId="842c47c2e3d23d0d" providerId="LiveId" clId="{B5DF1F36-1C6B-427A-A688-FB8FD49F0036}" dt="2024-02-16T12:21:31.806" v="1208" actId="14100"/>
          <ac:spMkLst>
            <pc:docMk/>
            <pc:sldMk cId="178833301" sldId="338"/>
            <ac:spMk id="7" creationId="{BE38B4BE-1EA1-FDFB-5FEB-E6E944D44268}"/>
          </ac:spMkLst>
        </pc:spChg>
        <pc:spChg chg="add mod">
          <ac:chgData name="David Asboth" userId="842c47c2e3d23d0d" providerId="LiveId" clId="{B5DF1F36-1C6B-427A-A688-FB8FD49F0036}" dt="2024-02-16T12:22:02.650" v="1213" actId="208"/>
          <ac:spMkLst>
            <pc:docMk/>
            <pc:sldMk cId="178833301" sldId="338"/>
            <ac:spMk id="8" creationId="{401F936D-7B76-6DAB-E179-76470983E985}"/>
          </ac:spMkLst>
        </pc:spChg>
        <pc:spChg chg="add mod">
          <ac:chgData name="David Asboth" userId="842c47c2e3d23d0d" providerId="LiveId" clId="{B5DF1F36-1C6B-427A-A688-FB8FD49F0036}" dt="2024-02-16T12:22:19.466" v="1227" actId="208"/>
          <ac:spMkLst>
            <pc:docMk/>
            <pc:sldMk cId="178833301" sldId="338"/>
            <ac:spMk id="9" creationId="{D4ADD823-275D-9546-3C43-3AE488425F99}"/>
          </ac:spMkLst>
        </pc:spChg>
        <pc:spChg chg="mod">
          <ac:chgData name="David Asboth" userId="842c47c2e3d23d0d" providerId="LiveId" clId="{B5DF1F36-1C6B-427A-A688-FB8FD49F0036}" dt="2024-02-16T12:18:27.180" v="1046" actId="14100"/>
          <ac:spMkLst>
            <pc:docMk/>
            <pc:sldMk cId="178833301" sldId="338"/>
            <ac:spMk id="501" creationId="{00000000-0000-0000-0000-000000000000}"/>
          </ac:spMkLst>
        </pc:spChg>
        <pc:spChg chg="add del mod">
          <ac:chgData name="David Asboth" userId="842c47c2e3d23d0d" providerId="LiveId" clId="{B5DF1F36-1C6B-427A-A688-FB8FD49F0036}" dt="2024-02-16T12:19:48.027" v="1178" actId="20577"/>
          <ac:spMkLst>
            <pc:docMk/>
            <pc:sldMk cId="178833301" sldId="338"/>
            <ac:spMk id="502" creationId="{00000000-0000-0000-0000-000000000000}"/>
          </ac:spMkLst>
        </pc:spChg>
        <pc:picChg chg="add mod">
          <ac:chgData name="David Asboth" userId="842c47c2e3d23d0d" providerId="LiveId" clId="{B5DF1F36-1C6B-427A-A688-FB8FD49F0036}" dt="2024-02-16T12:19:52.452" v="1179" actId="1076"/>
          <ac:picMkLst>
            <pc:docMk/>
            <pc:sldMk cId="178833301" sldId="338"/>
            <ac:picMk id="3" creationId="{60EE231B-8CCF-8F39-62FB-8249AA53A69A}"/>
          </ac:picMkLst>
        </pc:picChg>
      </pc:sldChg>
      <pc:sldChg chg="modSp mod">
        <pc:chgData name="David Asboth" userId="842c47c2e3d23d0d" providerId="LiveId" clId="{B5DF1F36-1C6B-427A-A688-FB8FD49F0036}" dt="2024-02-16T12:23:05.213" v="1261" actId="20577"/>
        <pc:sldMkLst>
          <pc:docMk/>
          <pc:sldMk cId="721144518" sldId="339"/>
        </pc:sldMkLst>
        <pc:spChg chg="mod">
          <ac:chgData name="David Asboth" userId="842c47c2e3d23d0d" providerId="LiveId" clId="{B5DF1F36-1C6B-427A-A688-FB8FD49F0036}" dt="2024-02-16T12:23:05.213" v="1261" actId="20577"/>
          <ac:spMkLst>
            <pc:docMk/>
            <pc:sldMk cId="721144518" sldId="339"/>
            <ac:spMk id="579" creationId="{00000000-0000-0000-0000-000000000000}"/>
          </ac:spMkLst>
        </pc:spChg>
      </pc:sldChg>
      <pc:sldChg chg="delSp modSp mod">
        <pc:chgData name="David Asboth" userId="842c47c2e3d23d0d" providerId="LiveId" clId="{B5DF1F36-1C6B-427A-A688-FB8FD49F0036}" dt="2024-02-16T12:26:33.004" v="1356" actId="20577"/>
        <pc:sldMkLst>
          <pc:docMk/>
          <pc:sldMk cId="3276702896" sldId="340"/>
        </pc:sldMkLst>
        <pc:spChg chg="mod">
          <ac:chgData name="David Asboth" userId="842c47c2e3d23d0d" providerId="LiveId" clId="{B5DF1F36-1C6B-427A-A688-FB8FD49F0036}" dt="2024-02-16T12:25:37.627" v="1277" actId="20577"/>
          <ac:spMkLst>
            <pc:docMk/>
            <pc:sldMk cId="3276702896" sldId="340"/>
            <ac:spMk id="501" creationId="{00000000-0000-0000-0000-000000000000}"/>
          </ac:spMkLst>
        </pc:spChg>
        <pc:spChg chg="mod">
          <ac:chgData name="David Asboth" userId="842c47c2e3d23d0d" providerId="LiveId" clId="{B5DF1F36-1C6B-427A-A688-FB8FD49F0036}" dt="2024-02-16T12:26:33.004" v="1356" actId="20577"/>
          <ac:spMkLst>
            <pc:docMk/>
            <pc:sldMk cId="3276702896" sldId="340"/>
            <ac:spMk id="502" creationId="{00000000-0000-0000-0000-000000000000}"/>
          </ac:spMkLst>
        </pc:spChg>
        <pc:graphicFrameChg chg="del">
          <ac:chgData name="David Asboth" userId="842c47c2e3d23d0d" providerId="LiveId" clId="{B5DF1F36-1C6B-427A-A688-FB8FD49F0036}" dt="2024-02-16T12:25:42.154" v="1278" actId="478"/>
          <ac:graphicFrameMkLst>
            <pc:docMk/>
            <pc:sldMk cId="3276702896" sldId="340"/>
            <ac:graphicFrameMk id="2" creationId="{3FE9A8D1-D29A-FF46-3511-D36BB2F06D33}"/>
          </ac:graphicFrameMkLst>
        </pc:graphicFrameChg>
      </pc:sldChg>
      <pc:sldChg chg="modSp mod">
        <pc:chgData name="David Asboth" userId="842c47c2e3d23d0d" providerId="LiveId" clId="{B5DF1F36-1C6B-427A-A688-FB8FD49F0036}" dt="2024-02-16T13:09:13.506" v="1547" actId="20577"/>
        <pc:sldMkLst>
          <pc:docMk/>
          <pc:sldMk cId="3543383807" sldId="341"/>
        </pc:sldMkLst>
        <pc:spChg chg="mod">
          <ac:chgData name="David Asboth" userId="842c47c2e3d23d0d" providerId="LiveId" clId="{B5DF1F36-1C6B-427A-A688-FB8FD49F0036}" dt="2024-02-16T13:09:13.506" v="1547" actId="20577"/>
          <ac:spMkLst>
            <pc:docMk/>
            <pc:sldMk cId="3543383807" sldId="341"/>
            <ac:spMk id="579" creationId="{00000000-0000-0000-0000-000000000000}"/>
          </ac:spMkLst>
        </pc:spChg>
      </pc:sldChg>
      <pc:sldChg chg="addSp modSp mod ord">
        <pc:chgData name="David Asboth" userId="842c47c2e3d23d0d" providerId="LiveId" clId="{B5DF1F36-1C6B-427A-A688-FB8FD49F0036}" dt="2024-02-16T12:34:26.290" v="1494" actId="14100"/>
        <pc:sldMkLst>
          <pc:docMk/>
          <pc:sldMk cId="3557094799" sldId="342"/>
        </pc:sldMkLst>
        <pc:spChg chg="mod">
          <ac:chgData name="David Asboth" userId="842c47c2e3d23d0d" providerId="LiveId" clId="{B5DF1F36-1C6B-427A-A688-FB8FD49F0036}" dt="2024-02-16T12:33:34.754" v="1406" actId="14100"/>
          <ac:spMkLst>
            <pc:docMk/>
            <pc:sldMk cId="3557094799" sldId="342"/>
            <ac:spMk id="501" creationId="{00000000-0000-0000-0000-000000000000}"/>
          </ac:spMkLst>
        </pc:spChg>
        <pc:spChg chg="mod">
          <ac:chgData name="David Asboth" userId="842c47c2e3d23d0d" providerId="LiveId" clId="{B5DF1F36-1C6B-427A-A688-FB8FD49F0036}" dt="2024-02-16T12:33:58.017" v="1482" actId="20577"/>
          <ac:spMkLst>
            <pc:docMk/>
            <pc:sldMk cId="3557094799" sldId="342"/>
            <ac:spMk id="502" creationId="{00000000-0000-0000-0000-000000000000}"/>
          </ac:spMkLst>
        </pc:spChg>
        <pc:picChg chg="add mod">
          <ac:chgData name="David Asboth" userId="842c47c2e3d23d0d" providerId="LiveId" clId="{B5DF1F36-1C6B-427A-A688-FB8FD49F0036}" dt="2024-02-16T12:34:24.258" v="1493" actId="1076"/>
          <ac:picMkLst>
            <pc:docMk/>
            <pc:sldMk cId="3557094799" sldId="342"/>
            <ac:picMk id="3" creationId="{1CF19955-A168-845C-F6E4-12F8BDBBB57F}"/>
          </ac:picMkLst>
        </pc:picChg>
        <pc:picChg chg="add mod">
          <ac:chgData name="David Asboth" userId="842c47c2e3d23d0d" providerId="LiveId" clId="{B5DF1F36-1C6B-427A-A688-FB8FD49F0036}" dt="2024-02-16T12:34:26.290" v="1494" actId="14100"/>
          <ac:picMkLst>
            <pc:docMk/>
            <pc:sldMk cId="3557094799" sldId="342"/>
            <ac:picMk id="5" creationId="{233A9B32-9582-18FC-EFBF-4BEFF9AC3D34}"/>
          </ac:picMkLst>
        </pc:picChg>
      </pc:sldChg>
      <pc:sldChg chg="modSp mod">
        <pc:chgData name="David Asboth" userId="842c47c2e3d23d0d" providerId="LiveId" clId="{B5DF1F36-1C6B-427A-A688-FB8FD49F0036}" dt="2024-02-16T13:44:06.091" v="3142" actId="6549"/>
        <pc:sldMkLst>
          <pc:docMk/>
          <pc:sldMk cId="180784980" sldId="343"/>
        </pc:sldMkLst>
        <pc:spChg chg="mod">
          <ac:chgData name="David Asboth" userId="842c47c2e3d23d0d" providerId="LiveId" clId="{B5DF1F36-1C6B-427A-A688-FB8FD49F0036}" dt="2024-02-16T13:44:06.091" v="3142" actId="6549"/>
          <ac:spMkLst>
            <pc:docMk/>
            <pc:sldMk cId="180784980" sldId="343"/>
            <ac:spMk id="579" creationId="{00000000-0000-0000-0000-000000000000}"/>
          </ac:spMkLst>
        </pc:spChg>
      </pc:sldChg>
      <pc:sldChg chg="modSp mod ord">
        <pc:chgData name="David Asboth" userId="842c47c2e3d23d0d" providerId="LiveId" clId="{B5DF1F36-1C6B-427A-A688-FB8FD49F0036}" dt="2024-02-16T13:35:23.117" v="2198" actId="20577"/>
        <pc:sldMkLst>
          <pc:docMk/>
          <pc:sldMk cId="86924002" sldId="344"/>
        </pc:sldMkLst>
        <pc:spChg chg="mod">
          <ac:chgData name="David Asboth" userId="842c47c2e3d23d0d" providerId="LiveId" clId="{B5DF1F36-1C6B-427A-A688-FB8FD49F0036}" dt="2024-02-16T13:34:28.233" v="1966" actId="20577"/>
          <ac:spMkLst>
            <pc:docMk/>
            <pc:sldMk cId="86924002" sldId="344"/>
            <ac:spMk id="501" creationId="{00000000-0000-0000-0000-000000000000}"/>
          </ac:spMkLst>
        </pc:spChg>
        <pc:spChg chg="mod">
          <ac:chgData name="David Asboth" userId="842c47c2e3d23d0d" providerId="LiveId" clId="{B5DF1F36-1C6B-427A-A688-FB8FD49F0036}" dt="2024-02-16T13:35:23.117" v="2198" actId="20577"/>
          <ac:spMkLst>
            <pc:docMk/>
            <pc:sldMk cId="86924002" sldId="344"/>
            <ac:spMk id="502" creationId="{00000000-0000-0000-0000-000000000000}"/>
          </ac:spMkLst>
        </pc:spChg>
      </pc:sldChg>
      <pc:sldChg chg="modSp mod">
        <pc:chgData name="David Asboth" userId="842c47c2e3d23d0d" providerId="LiveId" clId="{B5DF1F36-1C6B-427A-A688-FB8FD49F0036}" dt="2024-02-16T12:16:02.561" v="747" actId="2711"/>
        <pc:sldMkLst>
          <pc:docMk/>
          <pc:sldMk cId="3811420098" sldId="345"/>
        </pc:sldMkLst>
        <pc:spChg chg="mod">
          <ac:chgData name="David Asboth" userId="842c47c2e3d23d0d" providerId="LiveId" clId="{B5DF1F36-1C6B-427A-A688-FB8FD49F0036}" dt="2024-02-16T12:16:02.561" v="747" actId="2711"/>
          <ac:spMkLst>
            <pc:docMk/>
            <pc:sldMk cId="3811420098" sldId="345"/>
            <ac:spMk id="766" creationId="{00000000-0000-0000-0000-000000000000}"/>
          </ac:spMkLst>
        </pc:spChg>
      </pc:sldChg>
      <pc:sldChg chg="modSp mod">
        <pc:chgData name="David Asboth" userId="842c47c2e3d23d0d" providerId="LiveId" clId="{B5DF1F36-1C6B-427A-A688-FB8FD49F0036}" dt="2024-02-16T13:51:45.321" v="3475" actId="20577"/>
        <pc:sldMkLst>
          <pc:docMk/>
          <pc:sldMk cId="3914770739" sldId="346"/>
        </pc:sldMkLst>
        <pc:spChg chg="mod">
          <ac:chgData name="David Asboth" userId="842c47c2e3d23d0d" providerId="LiveId" clId="{B5DF1F36-1C6B-427A-A688-FB8FD49F0036}" dt="2024-02-16T13:51:45.321" v="3475" actId="20577"/>
          <ac:spMkLst>
            <pc:docMk/>
            <pc:sldMk cId="3914770739" sldId="346"/>
            <ac:spMk id="766" creationId="{00000000-0000-0000-0000-000000000000}"/>
          </ac:spMkLst>
        </pc:spChg>
      </pc:sldChg>
      <pc:sldChg chg="modSp mod">
        <pc:chgData name="David Asboth" userId="842c47c2e3d23d0d" providerId="LiveId" clId="{B5DF1F36-1C6B-427A-A688-FB8FD49F0036}" dt="2024-02-16T13:52:06.244" v="3543" actId="20577"/>
        <pc:sldMkLst>
          <pc:docMk/>
          <pc:sldMk cId="3361690611" sldId="349"/>
        </pc:sldMkLst>
        <pc:spChg chg="mod">
          <ac:chgData name="David Asboth" userId="842c47c2e3d23d0d" providerId="LiveId" clId="{B5DF1F36-1C6B-427A-A688-FB8FD49F0036}" dt="2024-02-16T13:52:06.244" v="3543" actId="20577"/>
          <ac:spMkLst>
            <pc:docMk/>
            <pc:sldMk cId="3361690611" sldId="349"/>
            <ac:spMk id="572" creationId="{00000000-0000-0000-0000-000000000000}"/>
          </ac:spMkLst>
        </pc:spChg>
      </pc:sldChg>
      <pc:sldChg chg="modSp mod">
        <pc:chgData name="David Asboth" userId="842c47c2e3d23d0d" providerId="LiveId" clId="{B5DF1F36-1C6B-427A-A688-FB8FD49F0036}" dt="2024-02-16T13:54:05.809" v="3624" actId="20577"/>
        <pc:sldMkLst>
          <pc:docMk/>
          <pc:sldMk cId="3706322510" sldId="351"/>
        </pc:sldMkLst>
        <pc:spChg chg="mod">
          <ac:chgData name="David Asboth" userId="842c47c2e3d23d0d" providerId="LiveId" clId="{B5DF1F36-1C6B-427A-A688-FB8FD49F0036}" dt="2024-02-16T13:54:05.809" v="3624" actId="20577"/>
          <ac:spMkLst>
            <pc:docMk/>
            <pc:sldMk cId="3706322510" sldId="351"/>
            <ac:spMk id="579" creationId="{00000000-0000-0000-0000-000000000000}"/>
          </ac:spMkLst>
        </pc:spChg>
      </pc:sldChg>
      <pc:sldChg chg="modSp mod">
        <pc:chgData name="David Asboth" userId="842c47c2e3d23d0d" providerId="LiveId" clId="{B5DF1F36-1C6B-427A-A688-FB8FD49F0036}" dt="2024-02-25T15:21:23.241" v="3967" actId="20577"/>
        <pc:sldMkLst>
          <pc:docMk/>
          <pc:sldMk cId="897536619" sldId="352"/>
        </pc:sldMkLst>
        <pc:spChg chg="mod">
          <ac:chgData name="David Asboth" userId="842c47c2e3d23d0d" providerId="LiveId" clId="{B5DF1F36-1C6B-427A-A688-FB8FD49F0036}" dt="2024-02-25T15:21:23.241" v="3967" actId="20577"/>
          <ac:spMkLst>
            <pc:docMk/>
            <pc:sldMk cId="897536619" sldId="352"/>
            <ac:spMk id="579" creationId="{00000000-0000-0000-0000-000000000000}"/>
          </ac:spMkLst>
        </pc:spChg>
      </pc:sldChg>
      <pc:sldChg chg="addSp delSp modSp mod modClrScheme chgLayout">
        <pc:chgData name="David Asboth" userId="842c47c2e3d23d0d" providerId="LiveId" clId="{B5DF1F36-1C6B-427A-A688-FB8FD49F0036}" dt="2024-02-16T13:54:15.635" v="3625" actId="113"/>
        <pc:sldMkLst>
          <pc:docMk/>
          <pc:sldMk cId="1260237233" sldId="353"/>
        </pc:sldMkLst>
        <pc:spChg chg="add del mod">
          <ac:chgData name="David Asboth" userId="842c47c2e3d23d0d" providerId="LiveId" clId="{B5DF1F36-1C6B-427A-A688-FB8FD49F0036}" dt="2024-02-16T13:52:55.475" v="3548" actId="478"/>
          <ac:spMkLst>
            <pc:docMk/>
            <pc:sldMk cId="1260237233" sldId="353"/>
            <ac:spMk id="3" creationId="{1DFBDAE9-69A3-AF70-E289-1177D7D7B6AE}"/>
          </ac:spMkLst>
        </pc:spChg>
        <pc:spChg chg="add mod">
          <ac:chgData name="David Asboth" userId="842c47c2e3d23d0d" providerId="LiveId" clId="{B5DF1F36-1C6B-427A-A688-FB8FD49F0036}" dt="2024-02-16T13:54:15.635" v="3625" actId="113"/>
          <ac:spMkLst>
            <pc:docMk/>
            <pc:sldMk cId="1260237233" sldId="353"/>
            <ac:spMk id="6" creationId="{BC4C903E-0A00-33DC-C9D4-7B05AF858677}"/>
          </ac:spMkLst>
        </pc:spChg>
        <pc:spChg chg="add mod">
          <ac:chgData name="David Asboth" userId="842c47c2e3d23d0d" providerId="LiveId" clId="{B5DF1F36-1C6B-427A-A688-FB8FD49F0036}" dt="2024-02-16T13:53:52.120" v="3592" actId="207"/>
          <ac:spMkLst>
            <pc:docMk/>
            <pc:sldMk cId="1260237233" sldId="353"/>
            <ac:spMk id="8" creationId="{7612A6CF-F3E1-63F1-269E-7C9C22EC9246}"/>
          </ac:spMkLst>
        </pc:spChg>
        <pc:spChg chg="mod ord">
          <ac:chgData name="David Asboth" userId="842c47c2e3d23d0d" providerId="LiveId" clId="{B5DF1F36-1C6B-427A-A688-FB8FD49F0036}" dt="2024-02-16T13:53:00.389" v="3562" actId="20577"/>
          <ac:spMkLst>
            <pc:docMk/>
            <pc:sldMk cId="1260237233" sldId="353"/>
            <ac:spMk id="501" creationId="{00000000-0000-0000-0000-000000000000}"/>
          </ac:spMkLst>
        </pc:spChg>
        <pc:spChg chg="del mod ord">
          <ac:chgData name="David Asboth" userId="842c47c2e3d23d0d" providerId="LiveId" clId="{B5DF1F36-1C6B-427A-A688-FB8FD49F0036}" dt="2024-02-16T13:52:51.124" v="3547" actId="478"/>
          <ac:spMkLst>
            <pc:docMk/>
            <pc:sldMk cId="1260237233" sldId="353"/>
            <ac:spMk id="502" creationId="{00000000-0000-0000-0000-000000000000}"/>
          </ac:spMkLst>
        </pc:spChg>
        <pc:picChg chg="add mod">
          <ac:chgData name="David Asboth" userId="842c47c2e3d23d0d" providerId="LiveId" clId="{B5DF1F36-1C6B-427A-A688-FB8FD49F0036}" dt="2024-02-16T13:53:11.156" v="3565" actId="1076"/>
          <ac:picMkLst>
            <pc:docMk/>
            <pc:sldMk cId="1260237233" sldId="353"/>
            <ac:picMk id="5" creationId="{67164181-9248-CACB-63AF-95A55F4C3AEA}"/>
          </ac:picMkLst>
        </pc:picChg>
        <pc:picChg chg="del">
          <ac:chgData name="David Asboth" userId="842c47c2e3d23d0d" providerId="LiveId" clId="{B5DF1F36-1C6B-427A-A688-FB8FD49F0036}" dt="2024-02-16T13:52:49.336" v="3546" actId="478"/>
          <ac:picMkLst>
            <pc:docMk/>
            <pc:sldMk cId="1260237233" sldId="353"/>
            <ac:picMk id="13" creationId="{C9E23FF8-7419-7455-D447-69FCFD33A981}"/>
          </ac:picMkLst>
        </pc:picChg>
        <pc:cxnChg chg="del">
          <ac:chgData name="David Asboth" userId="842c47c2e3d23d0d" providerId="LiveId" clId="{B5DF1F36-1C6B-427A-A688-FB8FD49F0036}" dt="2024-02-16T13:52:56.802" v="3550" actId="478"/>
          <ac:cxnSpMkLst>
            <pc:docMk/>
            <pc:sldMk cId="1260237233" sldId="353"/>
            <ac:cxnSpMk id="7" creationId="{FB95CDDA-0EEF-6C48-1B60-580EC6E8FBF3}"/>
          </ac:cxnSpMkLst>
        </pc:cxnChg>
        <pc:cxnChg chg="del">
          <ac:chgData name="David Asboth" userId="842c47c2e3d23d0d" providerId="LiveId" clId="{B5DF1F36-1C6B-427A-A688-FB8FD49F0036}" dt="2024-02-16T13:52:56.295" v="3549" actId="478"/>
          <ac:cxnSpMkLst>
            <pc:docMk/>
            <pc:sldMk cId="1260237233" sldId="353"/>
            <ac:cxnSpMk id="10" creationId="{FA3608D7-7029-6496-D46B-D9E509E07361}"/>
          </ac:cxnSpMkLst>
        </pc:cxnChg>
      </pc:sldChg>
      <pc:sldChg chg="delSp modSp mod">
        <pc:chgData name="David Asboth" userId="842c47c2e3d23d0d" providerId="LiveId" clId="{B5DF1F36-1C6B-427A-A688-FB8FD49F0036}" dt="2024-02-25T15:21:12.640" v="3958" actId="113"/>
        <pc:sldMkLst>
          <pc:docMk/>
          <pc:sldMk cId="4123834047" sldId="354"/>
        </pc:sldMkLst>
        <pc:spChg chg="mod">
          <ac:chgData name="David Asboth" userId="842c47c2e3d23d0d" providerId="LiveId" clId="{B5DF1F36-1C6B-427A-A688-FB8FD49F0036}" dt="2024-02-25T15:20:16.514" v="3787" actId="14100"/>
          <ac:spMkLst>
            <pc:docMk/>
            <pc:sldMk cId="4123834047" sldId="354"/>
            <ac:spMk id="501" creationId="{00000000-0000-0000-0000-000000000000}"/>
          </ac:spMkLst>
        </pc:spChg>
        <pc:spChg chg="mod">
          <ac:chgData name="David Asboth" userId="842c47c2e3d23d0d" providerId="LiveId" clId="{B5DF1F36-1C6B-427A-A688-FB8FD49F0036}" dt="2024-02-25T15:21:12.640" v="3958" actId="113"/>
          <ac:spMkLst>
            <pc:docMk/>
            <pc:sldMk cId="4123834047" sldId="354"/>
            <ac:spMk id="502" creationId="{00000000-0000-0000-0000-000000000000}"/>
          </ac:spMkLst>
        </pc:spChg>
        <pc:picChg chg="del">
          <ac:chgData name="David Asboth" userId="842c47c2e3d23d0d" providerId="LiveId" clId="{B5DF1F36-1C6B-427A-A688-FB8FD49F0036}" dt="2024-02-25T15:20:18.547" v="3788" actId="478"/>
          <ac:picMkLst>
            <pc:docMk/>
            <pc:sldMk cId="4123834047" sldId="354"/>
            <ac:picMk id="5" creationId="{6B24E5F1-84B0-DB9D-9EFF-9C41BE6003CA}"/>
          </ac:picMkLst>
        </pc:picChg>
        <pc:cxnChg chg="del">
          <ac:chgData name="David Asboth" userId="842c47c2e3d23d0d" providerId="LiveId" clId="{B5DF1F36-1C6B-427A-A688-FB8FD49F0036}" dt="2024-02-25T15:20:19.602" v="3789" actId="478"/>
          <ac:cxnSpMkLst>
            <pc:docMk/>
            <pc:sldMk cId="4123834047" sldId="354"/>
            <ac:cxnSpMk id="6" creationId="{B4EF91B0-24D1-08AD-EDA8-35CFC2E39E34}"/>
          </ac:cxnSpMkLst>
        </pc:cxnChg>
        <pc:cxnChg chg="del">
          <ac:chgData name="David Asboth" userId="842c47c2e3d23d0d" providerId="LiveId" clId="{B5DF1F36-1C6B-427A-A688-FB8FD49F0036}" dt="2024-02-25T15:20:20.185" v="3790" actId="478"/>
          <ac:cxnSpMkLst>
            <pc:docMk/>
            <pc:sldMk cId="4123834047" sldId="354"/>
            <ac:cxnSpMk id="7" creationId="{4648446B-3CC3-46D4-BC06-1E45F89DD0A4}"/>
          </ac:cxnSpMkLst>
        </pc:cxnChg>
      </pc:sldChg>
      <pc:sldChg chg="modSp mod ord">
        <pc:chgData name="David Asboth" userId="842c47c2e3d23d0d" providerId="LiveId" clId="{B5DF1F36-1C6B-427A-A688-FB8FD49F0036}" dt="2024-02-19T12:54:09.872" v="3689" actId="20577"/>
        <pc:sldMkLst>
          <pc:docMk/>
          <pc:sldMk cId="1528353389" sldId="355"/>
        </pc:sldMkLst>
        <pc:spChg chg="mod">
          <ac:chgData name="David Asboth" userId="842c47c2e3d23d0d" providerId="LiveId" clId="{B5DF1F36-1C6B-427A-A688-FB8FD49F0036}" dt="2024-02-19T12:54:09.872" v="3689" actId="20577"/>
          <ac:spMkLst>
            <pc:docMk/>
            <pc:sldMk cId="1528353389" sldId="355"/>
            <ac:spMk id="766" creationId="{00000000-0000-0000-0000-000000000000}"/>
          </ac:spMkLst>
        </pc:spChg>
      </pc:sldChg>
      <pc:sldChg chg="del">
        <pc:chgData name="David Asboth" userId="842c47c2e3d23d0d" providerId="LiveId" clId="{B5DF1F36-1C6B-427A-A688-FB8FD49F0036}" dt="2024-02-25T15:21:33.119" v="3968" actId="47"/>
        <pc:sldMkLst>
          <pc:docMk/>
          <pc:sldMk cId="912617498" sldId="356"/>
        </pc:sldMkLst>
      </pc:sldChg>
      <pc:sldChg chg="del">
        <pc:chgData name="David Asboth" userId="842c47c2e3d23d0d" providerId="LiveId" clId="{B5DF1F36-1C6B-427A-A688-FB8FD49F0036}" dt="2024-02-25T15:21:33.119" v="3968" actId="47"/>
        <pc:sldMkLst>
          <pc:docMk/>
          <pc:sldMk cId="4051304212" sldId="357"/>
        </pc:sldMkLst>
      </pc:sldChg>
      <pc:sldChg chg="del">
        <pc:chgData name="David Asboth" userId="842c47c2e3d23d0d" providerId="LiveId" clId="{B5DF1F36-1C6B-427A-A688-FB8FD49F0036}" dt="2024-02-25T15:21:33.119" v="3968" actId="47"/>
        <pc:sldMkLst>
          <pc:docMk/>
          <pc:sldMk cId="669866324" sldId="358"/>
        </pc:sldMkLst>
      </pc:sldChg>
      <pc:sldChg chg="del">
        <pc:chgData name="David Asboth" userId="842c47c2e3d23d0d" providerId="LiveId" clId="{B5DF1F36-1C6B-427A-A688-FB8FD49F0036}" dt="2024-02-25T15:21:33.119" v="3968" actId="47"/>
        <pc:sldMkLst>
          <pc:docMk/>
          <pc:sldMk cId="3380587033" sldId="359"/>
        </pc:sldMkLst>
      </pc:sldChg>
      <pc:sldChg chg="del">
        <pc:chgData name="David Asboth" userId="842c47c2e3d23d0d" providerId="LiveId" clId="{B5DF1F36-1C6B-427A-A688-FB8FD49F0036}" dt="2024-02-25T15:21:33.119" v="3968" actId="47"/>
        <pc:sldMkLst>
          <pc:docMk/>
          <pc:sldMk cId="2655491705" sldId="360"/>
        </pc:sldMkLst>
      </pc:sldChg>
      <pc:sldChg chg="del">
        <pc:chgData name="David Asboth" userId="842c47c2e3d23d0d" providerId="LiveId" clId="{B5DF1F36-1C6B-427A-A688-FB8FD49F0036}" dt="2024-02-25T15:21:33.119" v="3968" actId="47"/>
        <pc:sldMkLst>
          <pc:docMk/>
          <pc:sldMk cId="3751587197" sldId="361"/>
        </pc:sldMkLst>
      </pc:sldChg>
      <pc:sldChg chg="del">
        <pc:chgData name="David Asboth" userId="842c47c2e3d23d0d" providerId="LiveId" clId="{B5DF1F36-1C6B-427A-A688-FB8FD49F0036}" dt="2024-02-25T15:21:33.119" v="3968" actId="47"/>
        <pc:sldMkLst>
          <pc:docMk/>
          <pc:sldMk cId="434826461" sldId="362"/>
        </pc:sldMkLst>
      </pc:sldChg>
      <pc:sldChg chg="del">
        <pc:chgData name="David Asboth" userId="842c47c2e3d23d0d" providerId="LiveId" clId="{B5DF1F36-1C6B-427A-A688-FB8FD49F0036}" dt="2024-02-25T15:21:33.119" v="3968" actId="47"/>
        <pc:sldMkLst>
          <pc:docMk/>
          <pc:sldMk cId="1831980732" sldId="363"/>
        </pc:sldMkLst>
      </pc:sldChg>
      <pc:sldChg chg="del">
        <pc:chgData name="David Asboth" userId="842c47c2e3d23d0d" providerId="LiveId" clId="{B5DF1F36-1C6B-427A-A688-FB8FD49F0036}" dt="2024-02-25T15:21:33.119" v="3968" actId="47"/>
        <pc:sldMkLst>
          <pc:docMk/>
          <pc:sldMk cId="2046997941" sldId="364"/>
        </pc:sldMkLst>
      </pc:sldChg>
      <pc:sldChg chg="del">
        <pc:chgData name="David Asboth" userId="842c47c2e3d23d0d" providerId="LiveId" clId="{B5DF1F36-1C6B-427A-A688-FB8FD49F0036}" dt="2024-02-25T15:21:33.119" v="3968" actId="47"/>
        <pc:sldMkLst>
          <pc:docMk/>
          <pc:sldMk cId="1081424025" sldId="365"/>
        </pc:sldMkLst>
      </pc:sldChg>
      <pc:sldChg chg="del">
        <pc:chgData name="David Asboth" userId="842c47c2e3d23d0d" providerId="LiveId" clId="{B5DF1F36-1C6B-427A-A688-FB8FD49F0036}" dt="2024-02-25T15:21:33.119" v="3968" actId="47"/>
        <pc:sldMkLst>
          <pc:docMk/>
          <pc:sldMk cId="366304209" sldId="366"/>
        </pc:sldMkLst>
      </pc:sldChg>
      <pc:sldChg chg="del">
        <pc:chgData name="David Asboth" userId="842c47c2e3d23d0d" providerId="LiveId" clId="{B5DF1F36-1C6B-427A-A688-FB8FD49F0036}" dt="2024-02-25T15:21:33.119" v="3968" actId="47"/>
        <pc:sldMkLst>
          <pc:docMk/>
          <pc:sldMk cId="2636009806" sldId="367"/>
        </pc:sldMkLst>
      </pc:sldChg>
      <pc:sldChg chg="del">
        <pc:chgData name="David Asboth" userId="842c47c2e3d23d0d" providerId="LiveId" clId="{B5DF1F36-1C6B-427A-A688-FB8FD49F0036}" dt="2024-02-25T15:21:33.119" v="3968" actId="47"/>
        <pc:sldMkLst>
          <pc:docMk/>
          <pc:sldMk cId="2947095958" sldId="368"/>
        </pc:sldMkLst>
      </pc:sldChg>
      <pc:sldChg chg="del">
        <pc:chgData name="David Asboth" userId="842c47c2e3d23d0d" providerId="LiveId" clId="{B5DF1F36-1C6B-427A-A688-FB8FD49F0036}" dt="2024-02-25T15:21:33.119" v="3968" actId="47"/>
        <pc:sldMkLst>
          <pc:docMk/>
          <pc:sldMk cId="1256704152" sldId="369"/>
        </pc:sldMkLst>
      </pc:sldChg>
      <pc:sldChg chg="del">
        <pc:chgData name="David Asboth" userId="842c47c2e3d23d0d" providerId="LiveId" clId="{B5DF1F36-1C6B-427A-A688-FB8FD49F0036}" dt="2024-02-25T15:21:33.119" v="3968" actId="47"/>
        <pc:sldMkLst>
          <pc:docMk/>
          <pc:sldMk cId="2267155864" sldId="370"/>
        </pc:sldMkLst>
      </pc:sldChg>
      <pc:sldChg chg="del">
        <pc:chgData name="David Asboth" userId="842c47c2e3d23d0d" providerId="LiveId" clId="{B5DF1F36-1C6B-427A-A688-FB8FD49F0036}" dt="2024-02-25T15:21:33.119" v="3968" actId="47"/>
        <pc:sldMkLst>
          <pc:docMk/>
          <pc:sldMk cId="462542257" sldId="371"/>
        </pc:sldMkLst>
      </pc:sldChg>
      <pc:sldChg chg="del">
        <pc:chgData name="David Asboth" userId="842c47c2e3d23d0d" providerId="LiveId" clId="{B5DF1F36-1C6B-427A-A688-FB8FD49F0036}" dt="2024-02-25T15:21:33.119" v="3968" actId="47"/>
        <pc:sldMkLst>
          <pc:docMk/>
          <pc:sldMk cId="3308690924" sldId="372"/>
        </pc:sldMkLst>
      </pc:sldChg>
      <pc:sldChg chg="del">
        <pc:chgData name="David Asboth" userId="842c47c2e3d23d0d" providerId="LiveId" clId="{B5DF1F36-1C6B-427A-A688-FB8FD49F0036}" dt="2024-02-25T15:22:44.288" v="3990" actId="47"/>
        <pc:sldMkLst>
          <pc:docMk/>
          <pc:sldMk cId="597762066" sldId="373"/>
        </pc:sldMkLst>
      </pc:sldChg>
      <pc:sldChg chg="del">
        <pc:chgData name="David Asboth" userId="842c47c2e3d23d0d" providerId="LiveId" clId="{B5DF1F36-1C6B-427A-A688-FB8FD49F0036}" dt="2024-02-25T15:22:44.288" v="3990" actId="47"/>
        <pc:sldMkLst>
          <pc:docMk/>
          <pc:sldMk cId="2585992254" sldId="374"/>
        </pc:sldMkLst>
      </pc:sldChg>
      <pc:sldChg chg="del">
        <pc:chgData name="David Asboth" userId="842c47c2e3d23d0d" providerId="LiveId" clId="{B5DF1F36-1C6B-427A-A688-FB8FD49F0036}" dt="2024-02-25T15:22:44.288" v="3990" actId="47"/>
        <pc:sldMkLst>
          <pc:docMk/>
          <pc:sldMk cId="1155999042" sldId="375"/>
        </pc:sldMkLst>
      </pc:sldChg>
      <pc:sldChg chg="del">
        <pc:chgData name="David Asboth" userId="842c47c2e3d23d0d" providerId="LiveId" clId="{B5DF1F36-1C6B-427A-A688-FB8FD49F0036}" dt="2024-02-25T15:22:44.288" v="3990" actId="47"/>
        <pc:sldMkLst>
          <pc:docMk/>
          <pc:sldMk cId="2759522098" sldId="376"/>
        </pc:sldMkLst>
      </pc:sldChg>
      <pc:sldChg chg="del">
        <pc:chgData name="David Asboth" userId="842c47c2e3d23d0d" providerId="LiveId" clId="{B5DF1F36-1C6B-427A-A688-FB8FD49F0036}" dt="2024-02-25T15:22:44.288" v="3990" actId="47"/>
        <pc:sldMkLst>
          <pc:docMk/>
          <pc:sldMk cId="3095860493" sldId="379"/>
        </pc:sldMkLst>
      </pc:sldChg>
      <pc:sldChg chg="del">
        <pc:chgData name="David Asboth" userId="842c47c2e3d23d0d" providerId="LiveId" clId="{B5DF1F36-1C6B-427A-A688-FB8FD49F0036}" dt="2024-02-25T15:22:44.288" v="3990" actId="47"/>
        <pc:sldMkLst>
          <pc:docMk/>
          <pc:sldMk cId="3227410630" sldId="381"/>
        </pc:sldMkLst>
      </pc:sldChg>
      <pc:sldChg chg="del">
        <pc:chgData name="David Asboth" userId="842c47c2e3d23d0d" providerId="LiveId" clId="{B5DF1F36-1C6B-427A-A688-FB8FD49F0036}" dt="2024-02-25T15:22:44.288" v="3990" actId="47"/>
        <pc:sldMkLst>
          <pc:docMk/>
          <pc:sldMk cId="147259300" sldId="382"/>
        </pc:sldMkLst>
      </pc:sldChg>
      <pc:sldChg chg="modSp mod">
        <pc:chgData name="David Asboth" userId="842c47c2e3d23d0d" providerId="LiveId" clId="{B5DF1F36-1C6B-427A-A688-FB8FD49F0036}" dt="2024-02-25T15:25:38.971" v="4161" actId="20577"/>
        <pc:sldMkLst>
          <pc:docMk/>
          <pc:sldMk cId="1043467119" sldId="384"/>
        </pc:sldMkLst>
        <pc:spChg chg="mod">
          <ac:chgData name="David Asboth" userId="842c47c2e3d23d0d" providerId="LiveId" clId="{B5DF1F36-1C6B-427A-A688-FB8FD49F0036}" dt="2024-02-25T15:25:38.971" v="4161" actId="20577"/>
          <ac:spMkLst>
            <pc:docMk/>
            <pc:sldMk cId="1043467119" sldId="384"/>
            <ac:spMk id="483" creationId="{4818C25D-C3AE-443D-5AB8-C028F81EFB80}"/>
          </ac:spMkLst>
        </pc:spChg>
      </pc:sldChg>
      <pc:sldChg chg="modSp add mod">
        <pc:chgData name="David Asboth" userId="842c47c2e3d23d0d" providerId="LiveId" clId="{B5DF1F36-1C6B-427A-A688-FB8FD49F0036}" dt="2024-02-25T15:48:51.539" v="4461" actId="20577"/>
        <pc:sldMkLst>
          <pc:docMk/>
          <pc:sldMk cId="2341749232" sldId="385"/>
        </pc:sldMkLst>
        <pc:spChg chg="mod">
          <ac:chgData name="David Asboth" userId="842c47c2e3d23d0d" providerId="LiveId" clId="{B5DF1F36-1C6B-427A-A688-FB8FD49F0036}" dt="2024-02-16T12:16:35.095" v="763" actId="20577"/>
          <ac:spMkLst>
            <pc:docMk/>
            <pc:sldMk cId="2341749232" sldId="385"/>
            <ac:spMk id="484" creationId="{6FBD0FD4-0F1A-F779-3419-84492805DB5B}"/>
          </ac:spMkLst>
        </pc:spChg>
        <pc:spChg chg="mod">
          <ac:chgData name="David Asboth" userId="842c47c2e3d23d0d" providerId="LiveId" clId="{B5DF1F36-1C6B-427A-A688-FB8FD49F0036}" dt="2024-02-25T15:48:51.539" v="4461" actId="20577"/>
          <ac:spMkLst>
            <pc:docMk/>
            <pc:sldMk cId="2341749232" sldId="385"/>
            <ac:spMk id="485" creationId="{B145B9CA-7308-61F5-37BD-A739A6040C63}"/>
          </ac:spMkLst>
        </pc:spChg>
      </pc:sldChg>
      <pc:sldChg chg="new del">
        <pc:chgData name="David Asboth" userId="842c47c2e3d23d0d" providerId="LiveId" clId="{B5DF1F36-1C6B-427A-A688-FB8FD49F0036}" dt="2024-02-16T12:26:35.790" v="1358" actId="47"/>
        <pc:sldMkLst>
          <pc:docMk/>
          <pc:sldMk cId="59960183" sldId="386"/>
        </pc:sldMkLst>
      </pc:sldChg>
      <pc:sldChg chg="del">
        <pc:chgData name="David Asboth" userId="842c47c2e3d23d0d" providerId="LiveId" clId="{B5DF1F36-1C6B-427A-A688-FB8FD49F0036}" dt="2024-02-13T19:59:51.401" v="483" actId="47"/>
        <pc:sldMkLst>
          <pc:docMk/>
          <pc:sldMk cId="3386724749" sldId="386"/>
        </pc:sldMkLst>
      </pc:sldChg>
      <pc:sldChg chg="modSp add mod">
        <pc:chgData name="David Asboth" userId="842c47c2e3d23d0d" providerId="LiveId" clId="{B5DF1F36-1C6B-427A-A688-FB8FD49F0036}" dt="2024-02-16T12:33:16.943" v="1390" actId="2711"/>
        <pc:sldMkLst>
          <pc:docMk/>
          <pc:sldMk cId="3937388988" sldId="386"/>
        </pc:sldMkLst>
        <pc:spChg chg="mod">
          <ac:chgData name="David Asboth" userId="842c47c2e3d23d0d" providerId="LiveId" clId="{B5DF1F36-1C6B-427A-A688-FB8FD49F0036}" dt="2024-02-16T12:33:16.943" v="1390" actId="2711"/>
          <ac:spMkLst>
            <pc:docMk/>
            <pc:sldMk cId="3937388988" sldId="386"/>
            <ac:spMk id="766" creationId="{AAA63B93-141A-4123-33EF-2B864F5D6C0A}"/>
          </ac:spMkLst>
        </pc:spChg>
      </pc:sldChg>
      <pc:sldChg chg="addSp delSp modSp add mod">
        <pc:chgData name="David Asboth" userId="842c47c2e3d23d0d" providerId="LiveId" clId="{B5DF1F36-1C6B-427A-A688-FB8FD49F0036}" dt="2024-02-16T13:11:54.671" v="1705" actId="1076"/>
        <pc:sldMkLst>
          <pc:docMk/>
          <pc:sldMk cId="1778673163" sldId="387"/>
        </pc:sldMkLst>
        <pc:spChg chg="mod">
          <ac:chgData name="David Asboth" userId="842c47c2e3d23d0d" providerId="LiveId" clId="{B5DF1F36-1C6B-427A-A688-FB8FD49F0036}" dt="2024-02-16T13:09:26.495" v="1561" actId="20577"/>
          <ac:spMkLst>
            <pc:docMk/>
            <pc:sldMk cId="1778673163" sldId="387"/>
            <ac:spMk id="501" creationId="{3133F79E-DC54-B77C-0229-CA5A1FD1AB36}"/>
          </ac:spMkLst>
        </pc:spChg>
        <pc:spChg chg="mod">
          <ac:chgData name="David Asboth" userId="842c47c2e3d23d0d" providerId="LiveId" clId="{B5DF1F36-1C6B-427A-A688-FB8FD49F0036}" dt="2024-02-16T13:11:43.959" v="1700" actId="6549"/>
          <ac:spMkLst>
            <pc:docMk/>
            <pc:sldMk cId="1778673163" sldId="387"/>
            <ac:spMk id="502" creationId="{6E99BA0B-D25A-B0C0-3BCE-0F355002596D}"/>
          </ac:spMkLst>
        </pc:spChg>
        <pc:picChg chg="del">
          <ac:chgData name="David Asboth" userId="842c47c2e3d23d0d" providerId="LiveId" clId="{B5DF1F36-1C6B-427A-A688-FB8FD49F0036}" dt="2024-02-16T13:10:32.728" v="1657" actId="478"/>
          <ac:picMkLst>
            <pc:docMk/>
            <pc:sldMk cId="1778673163" sldId="387"/>
            <ac:picMk id="3" creationId="{4893D2D8-F8B4-50EC-28BA-EA89F4FFC1BB}"/>
          </ac:picMkLst>
        </pc:picChg>
        <pc:picChg chg="add mod">
          <ac:chgData name="David Asboth" userId="842c47c2e3d23d0d" providerId="LiveId" clId="{B5DF1F36-1C6B-427A-A688-FB8FD49F0036}" dt="2024-02-16T13:11:41.687" v="1699" actId="1076"/>
          <ac:picMkLst>
            <pc:docMk/>
            <pc:sldMk cId="1778673163" sldId="387"/>
            <ac:picMk id="4" creationId="{258E7280-C001-87D9-D1F7-CF410BC06768}"/>
          </ac:picMkLst>
        </pc:picChg>
        <pc:picChg chg="del">
          <ac:chgData name="David Asboth" userId="842c47c2e3d23d0d" providerId="LiveId" clId="{B5DF1F36-1C6B-427A-A688-FB8FD49F0036}" dt="2024-02-16T13:10:32.728" v="1657" actId="478"/>
          <ac:picMkLst>
            <pc:docMk/>
            <pc:sldMk cId="1778673163" sldId="387"/>
            <ac:picMk id="5" creationId="{16284C53-63D5-FD83-4EA8-1C4D8D1CABC7}"/>
          </ac:picMkLst>
        </pc:picChg>
        <pc:picChg chg="add mod">
          <ac:chgData name="David Asboth" userId="842c47c2e3d23d0d" providerId="LiveId" clId="{B5DF1F36-1C6B-427A-A688-FB8FD49F0036}" dt="2024-02-16T13:11:54.671" v="1705" actId="1076"/>
          <ac:picMkLst>
            <pc:docMk/>
            <pc:sldMk cId="1778673163" sldId="387"/>
            <ac:picMk id="7" creationId="{74227C33-DA43-5689-9469-9A56971E7C2D}"/>
          </ac:picMkLst>
        </pc:picChg>
      </pc:sldChg>
      <pc:sldChg chg="modSp add mod">
        <pc:chgData name="David Asboth" userId="842c47c2e3d23d0d" providerId="LiveId" clId="{B5DF1F36-1C6B-427A-A688-FB8FD49F0036}" dt="2024-02-16T13:12:11.655" v="1731" actId="20577"/>
        <pc:sldMkLst>
          <pc:docMk/>
          <pc:sldMk cId="480369527" sldId="388"/>
        </pc:sldMkLst>
        <pc:spChg chg="mod">
          <ac:chgData name="David Asboth" userId="842c47c2e3d23d0d" providerId="LiveId" clId="{B5DF1F36-1C6B-427A-A688-FB8FD49F0036}" dt="2024-02-16T13:12:11.655" v="1731" actId="20577"/>
          <ac:spMkLst>
            <pc:docMk/>
            <pc:sldMk cId="480369527" sldId="388"/>
            <ac:spMk id="579" creationId="{EE6082DE-1FD3-3DAB-0540-530B0CDB84B8}"/>
          </ac:spMkLst>
        </pc:spChg>
      </pc:sldChg>
      <pc:sldChg chg="modSp add mod">
        <pc:chgData name="David Asboth" userId="842c47c2e3d23d0d" providerId="LiveId" clId="{B5DF1F36-1C6B-427A-A688-FB8FD49F0036}" dt="2024-02-16T13:33:51.433" v="1926" actId="113"/>
        <pc:sldMkLst>
          <pc:docMk/>
          <pc:sldMk cId="557120003" sldId="389"/>
        </pc:sldMkLst>
        <pc:spChg chg="mod">
          <ac:chgData name="David Asboth" userId="842c47c2e3d23d0d" providerId="LiveId" clId="{B5DF1F36-1C6B-427A-A688-FB8FD49F0036}" dt="2024-02-16T13:32:42.182" v="1793" actId="14100"/>
          <ac:spMkLst>
            <pc:docMk/>
            <pc:sldMk cId="557120003" sldId="389"/>
            <ac:spMk id="501" creationId="{99F0A0DC-2CCC-CEF5-701C-FEBD91E1EA76}"/>
          </ac:spMkLst>
        </pc:spChg>
        <pc:spChg chg="mod">
          <ac:chgData name="David Asboth" userId="842c47c2e3d23d0d" providerId="LiveId" clId="{B5DF1F36-1C6B-427A-A688-FB8FD49F0036}" dt="2024-02-16T13:33:51.433" v="1926" actId="113"/>
          <ac:spMkLst>
            <pc:docMk/>
            <pc:sldMk cId="557120003" sldId="389"/>
            <ac:spMk id="502" creationId="{E9EEF97B-97AC-A838-5B60-C045B9CC6BEC}"/>
          </ac:spMkLst>
        </pc:spChg>
      </pc:sldChg>
      <pc:sldChg chg="modSp add mod">
        <pc:chgData name="David Asboth" userId="842c47c2e3d23d0d" providerId="LiveId" clId="{B5DF1F36-1C6B-427A-A688-FB8FD49F0036}" dt="2024-02-16T13:34:10.189" v="1949" actId="20577"/>
        <pc:sldMkLst>
          <pc:docMk/>
          <pc:sldMk cId="3092843219" sldId="390"/>
        </pc:sldMkLst>
        <pc:spChg chg="mod">
          <ac:chgData name="David Asboth" userId="842c47c2e3d23d0d" providerId="LiveId" clId="{B5DF1F36-1C6B-427A-A688-FB8FD49F0036}" dt="2024-02-16T13:34:10.189" v="1949" actId="20577"/>
          <ac:spMkLst>
            <pc:docMk/>
            <pc:sldMk cId="3092843219" sldId="390"/>
            <ac:spMk id="766" creationId="{421F118F-3E6A-8D2B-1958-4531241517B6}"/>
          </ac:spMkLst>
        </pc:spChg>
      </pc:sldChg>
      <pc:sldChg chg="addSp delSp modSp add mod">
        <pc:chgData name="David Asboth" userId="842c47c2e3d23d0d" providerId="LiveId" clId="{B5DF1F36-1C6B-427A-A688-FB8FD49F0036}" dt="2024-02-16T13:37:27.065" v="2327" actId="2711"/>
        <pc:sldMkLst>
          <pc:docMk/>
          <pc:sldMk cId="3085165712" sldId="391"/>
        </pc:sldMkLst>
        <pc:spChg chg="del mod">
          <ac:chgData name="David Asboth" userId="842c47c2e3d23d0d" providerId="LiveId" clId="{B5DF1F36-1C6B-427A-A688-FB8FD49F0036}" dt="2024-02-16T13:35:51.983" v="2225" actId="478"/>
          <ac:spMkLst>
            <pc:docMk/>
            <pc:sldMk cId="3085165712" sldId="391"/>
            <ac:spMk id="4" creationId="{A2031636-98F7-6499-458E-97119808AC8A}"/>
          </ac:spMkLst>
        </pc:spChg>
        <pc:spChg chg="del mod">
          <ac:chgData name="David Asboth" userId="842c47c2e3d23d0d" providerId="LiveId" clId="{B5DF1F36-1C6B-427A-A688-FB8FD49F0036}" dt="2024-02-16T13:35:53.133" v="2226" actId="478"/>
          <ac:spMkLst>
            <pc:docMk/>
            <pc:sldMk cId="3085165712" sldId="391"/>
            <ac:spMk id="5" creationId="{2F91BBF2-3013-94E4-406E-C7E211FE04BF}"/>
          </ac:spMkLst>
        </pc:spChg>
        <pc:spChg chg="del">
          <ac:chgData name="David Asboth" userId="842c47c2e3d23d0d" providerId="LiveId" clId="{B5DF1F36-1C6B-427A-A688-FB8FD49F0036}" dt="2024-02-16T13:35:54.033" v="2227" actId="478"/>
          <ac:spMkLst>
            <pc:docMk/>
            <pc:sldMk cId="3085165712" sldId="391"/>
            <ac:spMk id="7" creationId="{4948D46D-F0FA-7BB9-4C9D-39C00ABC12C8}"/>
          </ac:spMkLst>
        </pc:spChg>
        <pc:spChg chg="mod">
          <ac:chgData name="David Asboth" userId="842c47c2e3d23d0d" providerId="LiveId" clId="{B5DF1F36-1C6B-427A-A688-FB8FD49F0036}" dt="2024-02-16T13:37:27.065" v="2327" actId="2711"/>
          <ac:spMkLst>
            <pc:docMk/>
            <pc:sldMk cId="3085165712" sldId="391"/>
            <ac:spMk id="567" creationId="{4398C8C3-913C-EB3B-73EB-AA17A7042817}"/>
          </ac:spMkLst>
        </pc:spChg>
        <pc:picChg chg="del">
          <ac:chgData name="David Asboth" userId="842c47c2e3d23d0d" providerId="LiveId" clId="{B5DF1F36-1C6B-427A-A688-FB8FD49F0036}" dt="2024-02-16T13:35:50.208" v="2222" actId="478"/>
          <ac:picMkLst>
            <pc:docMk/>
            <pc:sldMk cId="3085165712" sldId="391"/>
            <ac:picMk id="3" creationId="{2101CB10-8DB5-C132-C347-8D01C53EECC5}"/>
          </ac:picMkLst>
        </pc:picChg>
        <pc:picChg chg="add mod">
          <ac:chgData name="David Asboth" userId="842c47c2e3d23d0d" providerId="LiveId" clId="{B5DF1F36-1C6B-427A-A688-FB8FD49F0036}" dt="2024-02-16T13:36:55.004" v="2232" actId="14100"/>
          <ac:picMkLst>
            <pc:docMk/>
            <pc:sldMk cId="3085165712" sldId="391"/>
            <ac:picMk id="6" creationId="{3907C2A3-9F04-35FE-CDC9-DA457EBAAF41}"/>
          </ac:picMkLst>
        </pc:picChg>
      </pc:sldChg>
      <pc:sldChg chg="modSp new mod">
        <pc:chgData name="David Asboth" userId="842c47c2e3d23d0d" providerId="LiveId" clId="{B5DF1F36-1C6B-427A-A688-FB8FD49F0036}" dt="2024-02-25T15:47:23.778" v="4459" actId="20577"/>
        <pc:sldMkLst>
          <pc:docMk/>
          <pc:sldMk cId="3120061101" sldId="392"/>
        </pc:sldMkLst>
        <pc:spChg chg="mod">
          <ac:chgData name="David Asboth" userId="842c47c2e3d23d0d" providerId="LiveId" clId="{B5DF1F36-1C6B-427A-A688-FB8FD49F0036}" dt="2024-02-25T15:47:23.778" v="4459" actId="20577"/>
          <ac:spMkLst>
            <pc:docMk/>
            <pc:sldMk cId="3120061101" sldId="392"/>
            <ac:spMk id="2" creationId="{E7236C8C-887F-7734-A07D-A1A7B98E099B}"/>
          </ac:spMkLst>
        </pc:spChg>
        <pc:spChg chg="mod">
          <ac:chgData name="David Asboth" userId="842c47c2e3d23d0d" providerId="LiveId" clId="{B5DF1F36-1C6B-427A-A688-FB8FD49F0036}" dt="2024-02-25T15:46:24.683" v="4172" actId="20577"/>
          <ac:spMkLst>
            <pc:docMk/>
            <pc:sldMk cId="3120061101" sldId="392"/>
            <ac:spMk id="3" creationId="{3338A5EE-DEA0-E2AA-EB68-F2DFE33C79D1}"/>
          </ac:spMkLst>
        </pc:spChg>
      </pc:sldChg>
      <pc:sldChg chg="delSp modSp add mod modAnim">
        <pc:chgData name="David Asboth" userId="842c47c2e3d23d0d" providerId="LiveId" clId="{B5DF1F36-1C6B-427A-A688-FB8FD49F0036}" dt="2024-02-25T16:07:55.396" v="4464"/>
        <pc:sldMkLst>
          <pc:docMk/>
          <pc:sldMk cId="393458233" sldId="393"/>
        </pc:sldMkLst>
        <pc:spChg chg="del mod">
          <ac:chgData name="David Asboth" userId="842c47c2e3d23d0d" providerId="LiveId" clId="{B5DF1F36-1C6B-427A-A688-FB8FD49F0036}" dt="2024-02-16T13:39:38.361" v="2536" actId="478"/>
          <ac:spMkLst>
            <pc:docMk/>
            <pc:sldMk cId="393458233" sldId="393"/>
            <ac:spMk id="4" creationId="{B2F824D1-4C6A-7AC5-2B1D-C8A1A45059C4}"/>
          </ac:spMkLst>
        </pc:spChg>
        <pc:spChg chg="mod">
          <ac:chgData name="David Asboth" userId="842c47c2e3d23d0d" providerId="LiveId" clId="{B5DF1F36-1C6B-427A-A688-FB8FD49F0036}" dt="2024-02-16T13:46:27.144" v="3319" actId="1076"/>
          <ac:spMkLst>
            <pc:docMk/>
            <pc:sldMk cId="393458233" sldId="393"/>
            <ac:spMk id="490" creationId="{7992B9BF-F029-9F9F-AA29-7DE6C7A06738}"/>
          </ac:spMkLst>
        </pc:spChg>
        <pc:spChg chg="mod">
          <ac:chgData name="David Asboth" userId="842c47c2e3d23d0d" providerId="LiveId" clId="{B5DF1F36-1C6B-427A-A688-FB8FD49F0036}" dt="2024-02-16T13:38:40.175" v="2406" actId="20577"/>
          <ac:spMkLst>
            <pc:docMk/>
            <pc:sldMk cId="393458233" sldId="393"/>
            <ac:spMk id="492" creationId="{65DB8E29-6AF3-7902-9E03-6D0E14E0A1C6}"/>
          </ac:spMkLst>
        </pc:spChg>
      </pc:sldChg>
      <pc:sldChg chg="addSp modSp add mod">
        <pc:chgData name="David Asboth" userId="842c47c2e3d23d0d" providerId="LiveId" clId="{B5DF1F36-1C6B-427A-A688-FB8FD49F0036}" dt="2024-02-16T13:43:02.804" v="3008" actId="1076"/>
        <pc:sldMkLst>
          <pc:docMk/>
          <pc:sldMk cId="1480622876" sldId="394"/>
        </pc:sldMkLst>
        <pc:spChg chg="mod">
          <ac:chgData name="David Asboth" userId="842c47c2e3d23d0d" providerId="LiveId" clId="{B5DF1F36-1C6B-427A-A688-FB8FD49F0036}" dt="2024-02-16T13:42:03.734" v="2922" actId="14100"/>
          <ac:spMkLst>
            <pc:docMk/>
            <pc:sldMk cId="1480622876" sldId="394"/>
            <ac:spMk id="501" creationId="{B39C9FA4-8660-9CBE-48B3-25803A870B85}"/>
          </ac:spMkLst>
        </pc:spChg>
        <pc:spChg chg="mod">
          <ac:chgData name="David Asboth" userId="842c47c2e3d23d0d" providerId="LiveId" clId="{B5DF1F36-1C6B-427A-A688-FB8FD49F0036}" dt="2024-02-16T13:42:40.785" v="3004" actId="242"/>
          <ac:spMkLst>
            <pc:docMk/>
            <pc:sldMk cId="1480622876" sldId="394"/>
            <ac:spMk id="502" creationId="{81F38F77-0105-97C0-E226-A06088751A27}"/>
          </ac:spMkLst>
        </pc:spChg>
        <pc:picChg chg="add mod">
          <ac:chgData name="David Asboth" userId="842c47c2e3d23d0d" providerId="LiveId" clId="{B5DF1F36-1C6B-427A-A688-FB8FD49F0036}" dt="2024-02-16T13:43:02.804" v="3008" actId="1076"/>
          <ac:picMkLst>
            <pc:docMk/>
            <pc:sldMk cId="1480622876" sldId="394"/>
            <ac:picMk id="3" creationId="{3F2EB485-02D5-CD9D-D34D-FD43DA665BFC}"/>
          </ac:picMkLst>
        </pc:picChg>
      </pc:sldChg>
      <pc:sldChg chg="addSp delSp modSp add mod">
        <pc:chgData name="David Asboth" userId="842c47c2e3d23d0d" providerId="LiveId" clId="{B5DF1F36-1C6B-427A-A688-FB8FD49F0036}" dt="2024-02-16T13:43:46.300" v="3121" actId="1076"/>
        <pc:sldMkLst>
          <pc:docMk/>
          <pc:sldMk cId="86039152" sldId="395"/>
        </pc:sldMkLst>
        <pc:spChg chg="mod">
          <ac:chgData name="David Asboth" userId="842c47c2e3d23d0d" providerId="LiveId" clId="{B5DF1F36-1C6B-427A-A688-FB8FD49F0036}" dt="2024-02-16T13:43:06.965" v="3013" actId="20577"/>
          <ac:spMkLst>
            <pc:docMk/>
            <pc:sldMk cId="86039152" sldId="395"/>
            <ac:spMk id="501" creationId="{A32ECCB9-A2F4-EBA0-E3D8-22E46F64BB35}"/>
          </ac:spMkLst>
        </pc:spChg>
        <pc:spChg chg="mod">
          <ac:chgData name="David Asboth" userId="842c47c2e3d23d0d" providerId="LiveId" clId="{B5DF1F36-1C6B-427A-A688-FB8FD49F0036}" dt="2024-02-16T13:43:37.501" v="3117" actId="20577"/>
          <ac:spMkLst>
            <pc:docMk/>
            <pc:sldMk cId="86039152" sldId="395"/>
            <ac:spMk id="502" creationId="{707145A2-AF0E-5C5C-5639-1E019A6D169F}"/>
          </ac:spMkLst>
        </pc:spChg>
        <pc:picChg chg="add mod">
          <ac:chgData name="David Asboth" userId="842c47c2e3d23d0d" providerId="LiveId" clId="{B5DF1F36-1C6B-427A-A688-FB8FD49F0036}" dt="2024-02-16T13:43:46.300" v="3121" actId="1076"/>
          <ac:picMkLst>
            <pc:docMk/>
            <pc:sldMk cId="86039152" sldId="395"/>
            <ac:picMk id="2" creationId="{8A3C6565-0ED3-6D78-A114-A4613D7BE967}"/>
          </ac:picMkLst>
        </pc:picChg>
        <pc:picChg chg="del">
          <ac:chgData name="David Asboth" userId="842c47c2e3d23d0d" providerId="LiveId" clId="{B5DF1F36-1C6B-427A-A688-FB8FD49F0036}" dt="2024-02-16T13:43:08.753" v="3014" actId="478"/>
          <ac:picMkLst>
            <pc:docMk/>
            <pc:sldMk cId="86039152" sldId="395"/>
            <ac:picMk id="3" creationId="{2F816C9C-564E-5292-ACB1-0DFE5D8F4B4F}"/>
          </ac:picMkLst>
        </pc:picChg>
      </pc:sldChg>
      <pc:sldChg chg="add del">
        <pc:chgData name="David Asboth" userId="842c47c2e3d23d0d" providerId="LiveId" clId="{B5DF1F36-1C6B-427A-A688-FB8FD49F0036}" dt="2024-02-16T13:43:41.356" v="3119" actId="47"/>
        <pc:sldMkLst>
          <pc:docMk/>
          <pc:sldMk cId="2150429458" sldId="396"/>
        </pc:sldMkLst>
      </pc:sldChg>
      <pc:sldChg chg="addSp delSp modSp add mod modClrScheme chgLayout">
        <pc:chgData name="David Asboth" userId="842c47c2e3d23d0d" providerId="LiveId" clId="{B5DF1F36-1C6B-427A-A688-FB8FD49F0036}" dt="2024-02-16T13:51:03.259" v="3463" actId="207"/>
        <pc:sldMkLst>
          <pc:docMk/>
          <pc:sldMk cId="3105506295" sldId="396"/>
        </pc:sldMkLst>
        <pc:spChg chg="add del mod ord">
          <ac:chgData name="David Asboth" userId="842c47c2e3d23d0d" providerId="LiveId" clId="{B5DF1F36-1C6B-427A-A688-FB8FD49F0036}" dt="2024-02-16T13:47:32.627" v="3329" actId="478"/>
          <ac:spMkLst>
            <pc:docMk/>
            <pc:sldMk cId="3105506295" sldId="396"/>
            <ac:spMk id="2" creationId="{D4A56C09-22E3-0534-05E2-931E88FDC9C8}"/>
          </ac:spMkLst>
        </pc:spChg>
        <pc:spChg chg="add mod">
          <ac:chgData name="David Asboth" userId="842c47c2e3d23d0d" providerId="LiveId" clId="{B5DF1F36-1C6B-427A-A688-FB8FD49F0036}" dt="2024-02-16T13:48:35.322" v="3355" actId="1076"/>
          <ac:spMkLst>
            <pc:docMk/>
            <pc:sldMk cId="3105506295" sldId="396"/>
            <ac:spMk id="4" creationId="{C5705BFB-7B5A-2109-718B-151337E8C1D4}"/>
          </ac:spMkLst>
        </pc:spChg>
        <pc:spChg chg="add del mod">
          <ac:chgData name="David Asboth" userId="842c47c2e3d23d0d" providerId="LiveId" clId="{B5DF1F36-1C6B-427A-A688-FB8FD49F0036}" dt="2024-02-16T13:48:39.917" v="3357" actId="478"/>
          <ac:spMkLst>
            <pc:docMk/>
            <pc:sldMk cId="3105506295" sldId="396"/>
            <ac:spMk id="5" creationId="{6B7981EC-25E8-0C8B-9E7A-D1788931E7A0}"/>
          </ac:spMkLst>
        </pc:spChg>
        <pc:spChg chg="add mod">
          <ac:chgData name="David Asboth" userId="842c47c2e3d23d0d" providerId="LiveId" clId="{B5DF1F36-1C6B-427A-A688-FB8FD49F0036}" dt="2024-02-16T13:48:56.538" v="3404" actId="1076"/>
          <ac:spMkLst>
            <pc:docMk/>
            <pc:sldMk cId="3105506295" sldId="396"/>
            <ac:spMk id="6" creationId="{801A644F-1912-8494-B727-7F3D20210D3E}"/>
          </ac:spMkLst>
        </pc:spChg>
        <pc:spChg chg="add mod">
          <ac:chgData name="David Asboth" userId="842c47c2e3d23d0d" providerId="LiveId" clId="{B5DF1F36-1C6B-427A-A688-FB8FD49F0036}" dt="2024-02-16T13:49:28.950" v="3427" actId="1076"/>
          <ac:spMkLst>
            <pc:docMk/>
            <pc:sldMk cId="3105506295" sldId="396"/>
            <ac:spMk id="7" creationId="{AEA6AF68-DA10-09C3-563E-53C55616ACDA}"/>
          </ac:spMkLst>
        </pc:spChg>
        <pc:spChg chg="add del mod">
          <ac:chgData name="David Asboth" userId="842c47c2e3d23d0d" providerId="LiveId" clId="{B5DF1F36-1C6B-427A-A688-FB8FD49F0036}" dt="2024-02-16T13:50:04.193" v="3431" actId="478"/>
          <ac:spMkLst>
            <pc:docMk/>
            <pc:sldMk cId="3105506295" sldId="396"/>
            <ac:spMk id="8" creationId="{5CD8B439-7C0D-6D37-CD8C-CA3AEE377517}"/>
          </ac:spMkLst>
        </pc:spChg>
        <pc:spChg chg="add mod">
          <ac:chgData name="David Asboth" userId="842c47c2e3d23d0d" providerId="LiveId" clId="{B5DF1F36-1C6B-427A-A688-FB8FD49F0036}" dt="2024-02-16T13:50:26.159" v="3441" actId="208"/>
          <ac:spMkLst>
            <pc:docMk/>
            <pc:sldMk cId="3105506295" sldId="396"/>
            <ac:spMk id="9" creationId="{D4324D14-C4FF-1D19-4EB8-6393F257513D}"/>
          </ac:spMkLst>
        </pc:spChg>
        <pc:spChg chg="add mod">
          <ac:chgData name="David Asboth" userId="842c47c2e3d23d0d" providerId="LiveId" clId="{B5DF1F36-1C6B-427A-A688-FB8FD49F0036}" dt="2024-02-16T13:50:40.252" v="3454" actId="20577"/>
          <ac:spMkLst>
            <pc:docMk/>
            <pc:sldMk cId="3105506295" sldId="396"/>
            <ac:spMk id="10" creationId="{6B6AC23F-6437-266D-846F-870810C5450F}"/>
          </ac:spMkLst>
        </pc:spChg>
        <pc:spChg chg="mod ord">
          <ac:chgData name="David Asboth" userId="842c47c2e3d23d0d" providerId="LiveId" clId="{B5DF1F36-1C6B-427A-A688-FB8FD49F0036}" dt="2024-02-16T13:47:29.500" v="3328" actId="700"/>
          <ac:spMkLst>
            <pc:docMk/>
            <pc:sldMk cId="3105506295" sldId="396"/>
            <ac:spMk id="501" creationId="{F691806E-BDED-8555-08C9-43CE027E9398}"/>
          </ac:spMkLst>
        </pc:spChg>
        <pc:spChg chg="mod ord">
          <ac:chgData name="David Asboth" userId="842c47c2e3d23d0d" providerId="LiveId" clId="{B5DF1F36-1C6B-427A-A688-FB8FD49F0036}" dt="2024-02-16T13:51:03.259" v="3463" actId="207"/>
          <ac:spMkLst>
            <pc:docMk/>
            <pc:sldMk cId="3105506295" sldId="396"/>
            <ac:spMk id="502" creationId="{F3F3B228-6C4F-78E9-AC7A-9D02EE84FAF5}"/>
          </ac:spMkLst>
        </pc:spChg>
        <pc:picChg chg="del">
          <ac:chgData name="David Asboth" userId="842c47c2e3d23d0d" providerId="LiveId" clId="{B5DF1F36-1C6B-427A-A688-FB8FD49F0036}" dt="2024-02-16T13:45:44.259" v="3165" actId="478"/>
          <ac:picMkLst>
            <pc:docMk/>
            <pc:sldMk cId="3105506295" sldId="396"/>
            <ac:picMk id="3" creationId="{5323C4FA-0D38-D0D2-E0A2-3ABF1E3ED5DC}"/>
          </ac:picMkLst>
        </pc:picChg>
      </pc:sldChg>
      <pc:sldChg chg="modSp add mod">
        <pc:chgData name="David Asboth" userId="842c47c2e3d23d0d" providerId="LiveId" clId="{B5DF1F36-1C6B-427A-A688-FB8FD49F0036}" dt="2024-02-19T12:54:00.223" v="3660" actId="2711"/>
        <pc:sldMkLst>
          <pc:docMk/>
          <pc:sldMk cId="3889390898" sldId="397"/>
        </pc:sldMkLst>
        <pc:spChg chg="mod">
          <ac:chgData name="David Asboth" userId="842c47c2e3d23d0d" providerId="LiveId" clId="{B5DF1F36-1C6B-427A-A688-FB8FD49F0036}" dt="2024-02-19T12:54:00.223" v="3660" actId="2711"/>
          <ac:spMkLst>
            <pc:docMk/>
            <pc:sldMk cId="3889390898" sldId="397"/>
            <ac:spMk id="579" creationId="{71209461-9CF1-422E-BA5D-326D89852126}"/>
          </ac:spMkLst>
        </pc:spChg>
      </pc:sldChg>
      <pc:sldChg chg="modSp add mod">
        <pc:chgData name="David Asboth" userId="842c47c2e3d23d0d" providerId="LiveId" clId="{B5DF1F36-1C6B-427A-A688-FB8FD49F0036}" dt="2024-02-19T12:54:42.728" v="3764" actId="207"/>
        <pc:sldMkLst>
          <pc:docMk/>
          <pc:sldMk cId="1902837749" sldId="398"/>
        </pc:sldMkLst>
        <pc:spChg chg="mod">
          <ac:chgData name="David Asboth" userId="842c47c2e3d23d0d" providerId="LiveId" clId="{B5DF1F36-1C6B-427A-A688-FB8FD49F0036}" dt="2024-02-19T12:54:42.728" v="3764" actId="207"/>
          <ac:spMkLst>
            <pc:docMk/>
            <pc:sldMk cId="1902837749" sldId="398"/>
            <ac:spMk id="572" creationId="{E0C3C21A-8A05-ACDE-EEED-8E546FD9A318}"/>
          </ac:spMkLst>
        </pc:spChg>
      </pc:sldChg>
      <pc:sldChg chg="modSp add mod">
        <pc:chgData name="David Asboth" userId="842c47c2e3d23d0d" providerId="LiveId" clId="{B5DF1F36-1C6B-427A-A688-FB8FD49F0036}" dt="2024-02-25T16:10:46.476" v="4561" actId="20577"/>
        <pc:sldMkLst>
          <pc:docMk/>
          <pc:sldMk cId="4100743658" sldId="399"/>
        </pc:sldMkLst>
        <pc:spChg chg="mod">
          <ac:chgData name="David Asboth" userId="842c47c2e3d23d0d" providerId="LiveId" clId="{B5DF1F36-1C6B-427A-A688-FB8FD49F0036}" dt="2024-02-25T16:10:46.476" v="4561" actId="20577"/>
          <ac:spMkLst>
            <pc:docMk/>
            <pc:sldMk cId="4100743658" sldId="399"/>
            <ac:spMk id="567" creationId="{BCAD776B-BFC0-3502-DA64-1C2C1D1A19BE}"/>
          </ac:spMkLst>
        </pc:spChg>
      </pc:sldChg>
    </pc:docChg>
  </pc:docChgLst>
  <pc:docChgLst>
    <pc:chgData name="David Asboth" userId="842c47c2e3d23d0d" providerId="LiveId" clId="{A1518CF0-522E-4323-B6FB-4B4E67DC454B}"/>
    <pc:docChg chg="undo custSel addSld delSld modSld">
      <pc:chgData name="David Asboth" userId="842c47c2e3d23d0d" providerId="LiveId" clId="{A1518CF0-522E-4323-B6FB-4B4E67DC454B}" dt="2024-10-12T20:29:28.398" v="885"/>
      <pc:docMkLst>
        <pc:docMk/>
      </pc:docMkLst>
      <pc:sldChg chg="del">
        <pc:chgData name="David Asboth" userId="842c47c2e3d23d0d" providerId="LiveId" clId="{A1518CF0-522E-4323-B6FB-4B4E67DC454B}" dt="2024-10-12T20:15:28.773" v="144" actId="2696"/>
        <pc:sldMkLst>
          <pc:docMk/>
          <pc:sldMk cId="0" sldId="282"/>
        </pc:sldMkLst>
      </pc:sldChg>
      <pc:sldChg chg="modSp mod">
        <pc:chgData name="David Asboth" userId="842c47c2e3d23d0d" providerId="LiveId" clId="{A1518CF0-522E-4323-B6FB-4B4E67DC454B}" dt="2024-10-12T20:16:00.549" v="147" actId="20577"/>
        <pc:sldMkLst>
          <pc:docMk/>
          <pc:sldMk cId="1117647553" sldId="333"/>
        </pc:sldMkLst>
        <pc:spChg chg="mod">
          <ac:chgData name="David Asboth" userId="842c47c2e3d23d0d" providerId="LiveId" clId="{A1518CF0-522E-4323-B6FB-4B4E67DC454B}" dt="2024-10-12T20:16:00.549" v="147" actId="20577"/>
          <ac:spMkLst>
            <pc:docMk/>
            <pc:sldMk cId="1117647553" sldId="333"/>
            <ac:spMk id="502" creationId="{00000000-0000-0000-0000-000000000000}"/>
          </ac:spMkLst>
        </pc:spChg>
      </pc:sldChg>
      <pc:sldChg chg="addSp delSp modSp mod">
        <pc:chgData name="David Asboth" userId="842c47c2e3d23d0d" providerId="LiveId" clId="{A1518CF0-522E-4323-B6FB-4B4E67DC454B}" dt="2024-10-12T20:29:28.398" v="885"/>
        <pc:sldMkLst>
          <pc:docMk/>
          <pc:sldMk cId="3717923715" sldId="336"/>
        </pc:sldMkLst>
        <pc:spChg chg="mod">
          <ac:chgData name="David Asboth" userId="842c47c2e3d23d0d" providerId="LiveId" clId="{A1518CF0-522E-4323-B6FB-4B4E67DC454B}" dt="2024-10-12T20:29:07.955" v="883" actId="2711"/>
          <ac:spMkLst>
            <pc:docMk/>
            <pc:sldMk cId="3717923715" sldId="336"/>
            <ac:spMk id="567" creationId="{00000000-0000-0000-0000-000000000000}"/>
          </ac:spMkLst>
        </pc:spChg>
        <pc:picChg chg="add mod">
          <ac:chgData name="David Asboth" userId="842c47c2e3d23d0d" providerId="LiveId" clId="{A1518CF0-522E-4323-B6FB-4B4E67DC454B}" dt="2024-10-12T20:29:28.398" v="885"/>
          <ac:picMkLst>
            <pc:docMk/>
            <pc:sldMk cId="3717923715" sldId="336"/>
            <ac:picMk id="2" creationId="{AF39EF3D-B1E1-AC12-704C-330AA356D7E0}"/>
          </ac:picMkLst>
        </pc:picChg>
        <pc:picChg chg="del">
          <ac:chgData name="David Asboth" userId="842c47c2e3d23d0d" providerId="LiveId" clId="{A1518CF0-522E-4323-B6FB-4B4E67DC454B}" dt="2024-10-12T20:29:28.097" v="884" actId="478"/>
          <ac:picMkLst>
            <pc:docMk/>
            <pc:sldMk cId="3717923715" sldId="336"/>
            <ac:picMk id="3" creationId="{12E64774-B46A-FF84-1451-9A19A6A679A6}"/>
          </ac:picMkLst>
        </pc:picChg>
      </pc:sldChg>
      <pc:sldChg chg="del">
        <pc:chgData name="David Asboth" userId="842c47c2e3d23d0d" providerId="LiveId" clId="{A1518CF0-522E-4323-B6FB-4B4E67DC454B}" dt="2024-10-12T19:55:27.007" v="142" actId="47"/>
        <pc:sldMkLst>
          <pc:docMk/>
          <pc:sldMk cId="3120061101" sldId="392"/>
        </pc:sldMkLst>
      </pc:sldChg>
      <pc:sldChg chg="modSp new del mod">
        <pc:chgData name="David Asboth" userId="842c47c2e3d23d0d" providerId="LiveId" clId="{A1518CF0-522E-4323-B6FB-4B4E67DC454B}" dt="2024-10-12T20:19:35.968" v="380" actId="47"/>
        <pc:sldMkLst>
          <pc:docMk/>
          <pc:sldMk cId="2506998117" sldId="400"/>
        </pc:sldMkLst>
        <pc:spChg chg="mod">
          <ac:chgData name="David Asboth" userId="842c47c2e3d23d0d" providerId="LiveId" clId="{A1518CF0-522E-4323-B6FB-4B4E67DC454B}" dt="2024-10-12T20:16:21.046" v="175" actId="14100"/>
          <ac:spMkLst>
            <pc:docMk/>
            <pc:sldMk cId="2506998117" sldId="400"/>
            <ac:spMk id="2" creationId="{72EF7CAC-84FD-288A-7276-23F367C12E40}"/>
          </ac:spMkLst>
        </pc:spChg>
        <pc:spChg chg="mod">
          <ac:chgData name="David Asboth" userId="842c47c2e3d23d0d" providerId="LiveId" clId="{A1518CF0-522E-4323-B6FB-4B4E67DC454B}" dt="2024-10-12T20:19:10.591" v="339" actId="20577"/>
          <ac:spMkLst>
            <pc:docMk/>
            <pc:sldMk cId="2506998117" sldId="400"/>
            <ac:spMk id="3" creationId="{E04EFF00-260A-CE26-1347-AD4BCD21045D}"/>
          </ac:spMkLst>
        </pc:spChg>
      </pc:sldChg>
      <pc:sldChg chg="addSp delSp modSp add mod">
        <pc:chgData name="David Asboth" userId="842c47c2e3d23d0d" providerId="LiveId" clId="{A1518CF0-522E-4323-B6FB-4B4E67DC454B}" dt="2024-10-12T20:23:41.288" v="704" actId="1076"/>
        <pc:sldMkLst>
          <pc:docMk/>
          <pc:sldMk cId="1551435097" sldId="401"/>
        </pc:sldMkLst>
        <pc:spChg chg="mod">
          <ac:chgData name="David Asboth" userId="842c47c2e3d23d0d" providerId="LiveId" clId="{A1518CF0-522E-4323-B6FB-4B4E67DC454B}" dt="2024-10-12T20:19:28.077" v="378" actId="20577"/>
          <ac:spMkLst>
            <pc:docMk/>
            <pc:sldMk cId="1551435097" sldId="401"/>
            <ac:spMk id="484" creationId="{5FCBA540-4AF6-1888-A60C-E3E6C95A1464}"/>
          </ac:spMkLst>
        </pc:spChg>
        <pc:spChg chg="mod">
          <ac:chgData name="David Asboth" userId="842c47c2e3d23d0d" providerId="LiveId" clId="{A1518CF0-522E-4323-B6FB-4B4E67DC454B}" dt="2024-10-12T20:23:37.205" v="703" actId="20577"/>
          <ac:spMkLst>
            <pc:docMk/>
            <pc:sldMk cId="1551435097" sldId="401"/>
            <ac:spMk id="485" creationId="{351C8335-BDAB-27CF-DA4E-0C1C14FC80C3}"/>
          </ac:spMkLst>
        </pc:spChg>
        <pc:picChg chg="add del mod">
          <ac:chgData name="David Asboth" userId="842c47c2e3d23d0d" providerId="LiveId" clId="{A1518CF0-522E-4323-B6FB-4B4E67DC454B}" dt="2024-10-12T20:22:42.274" v="689" actId="478"/>
          <ac:picMkLst>
            <pc:docMk/>
            <pc:sldMk cId="1551435097" sldId="401"/>
            <ac:picMk id="3" creationId="{41AE8B07-9516-852B-DE45-A7FCA5D7F662}"/>
          </ac:picMkLst>
        </pc:picChg>
        <pc:picChg chg="add mod">
          <ac:chgData name="David Asboth" userId="842c47c2e3d23d0d" providerId="LiveId" clId="{A1518CF0-522E-4323-B6FB-4B4E67DC454B}" dt="2024-10-12T20:23:41.288" v="704" actId="1076"/>
          <ac:picMkLst>
            <pc:docMk/>
            <pc:sldMk cId="1551435097" sldId="401"/>
            <ac:picMk id="5" creationId="{6DA84274-D5B3-0C30-5B00-DE1ADFFBECA1}"/>
          </ac:picMkLst>
        </pc:picChg>
      </pc:sldChg>
      <pc:sldChg chg="addSp modSp add mod">
        <pc:chgData name="David Asboth" userId="842c47c2e3d23d0d" providerId="LiveId" clId="{A1518CF0-522E-4323-B6FB-4B4E67DC454B}" dt="2024-10-12T20:26:38.031" v="810" actId="1076"/>
        <pc:sldMkLst>
          <pc:docMk/>
          <pc:sldMk cId="1675338263" sldId="402"/>
        </pc:sldMkLst>
        <pc:spChg chg="mod">
          <ac:chgData name="David Asboth" userId="842c47c2e3d23d0d" providerId="LiveId" clId="{A1518CF0-522E-4323-B6FB-4B4E67DC454B}" dt="2024-10-12T20:20:45.245" v="601" actId="20577"/>
          <ac:spMkLst>
            <pc:docMk/>
            <pc:sldMk cId="1675338263" sldId="402"/>
            <ac:spMk id="484" creationId="{EF0BAAC3-C142-9B16-0789-B1CF31E45FEC}"/>
          </ac:spMkLst>
        </pc:spChg>
        <pc:spChg chg="mod">
          <ac:chgData name="David Asboth" userId="842c47c2e3d23d0d" providerId="LiveId" clId="{A1518CF0-522E-4323-B6FB-4B4E67DC454B}" dt="2024-10-12T20:25:29.096" v="806" actId="20577"/>
          <ac:spMkLst>
            <pc:docMk/>
            <pc:sldMk cId="1675338263" sldId="402"/>
            <ac:spMk id="485" creationId="{232AC345-2AC6-5CF8-9CE9-08AFB084D992}"/>
          </ac:spMkLst>
        </pc:spChg>
        <pc:picChg chg="add mod">
          <ac:chgData name="David Asboth" userId="842c47c2e3d23d0d" providerId="LiveId" clId="{A1518CF0-522E-4323-B6FB-4B4E67DC454B}" dt="2024-10-12T20:26:38.031" v="810" actId="1076"/>
          <ac:picMkLst>
            <pc:docMk/>
            <pc:sldMk cId="1675338263" sldId="402"/>
            <ac:picMk id="3" creationId="{A43C0995-C0E7-DF80-7854-F37B3619B96B}"/>
          </ac:picMkLst>
        </pc:picChg>
      </pc:sldChg>
      <pc:sldChg chg="addSp delSp modSp add mod">
        <pc:chgData name="David Asboth" userId="842c47c2e3d23d0d" providerId="LiveId" clId="{A1518CF0-522E-4323-B6FB-4B4E67DC454B}" dt="2024-10-12T20:24:38.569" v="721" actId="20577"/>
        <pc:sldMkLst>
          <pc:docMk/>
          <pc:sldMk cId="1001739891" sldId="403"/>
        </pc:sldMkLst>
        <pc:spChg chg="mod">
          <ac:chgData name="David Asboth" userId="842c47c2e3d23d0d" providerId="LiveId" clId="{A1518CF0-522E-4323-B6FB-4B4E67DC454B}" dt="2024-10-12T20:24:38.569" v="721" actId="20577"/>
          <ac:spMkLst>
            <pc:docMk/>
            <pc:sldMk cId="1001739891" sldId="403"/>
            <ac:spMk id="484" creationId="{8C70AD3B-3CC2-0E6C-5029-7E870A74A6CB}"/>
          </ac:spMkLst>
        </pc:spChg>
        <pc:spChg chg="mod">
          <ac:chgData name="David Asboth" userId="842c47c2e3d23d0d" providerId="LiveId" clId="{A1518CF0-522E-4323-B6FB-4B4E67DC454B}" dt="2024-10-12T20:23:33.914" v="701" actId="20577"/>
          <ac:spMkLst>
            <pc:docMk/>
            <pc:sldMk cId="1001739891" sldId="403"/>
            <ac:spMk id="485" creationId="{C988A256-3D87-3E65-F3D0-D0CBE413C037}"/>
          </ac:spMkLst>
        </pc:spChg>
        <pc:picChg chg="add del mod">
          <ac:chgData name="David Asboth" userId="842c47c2e3d23d0d" providerId="LiveId" clId="{A1518CF0-522E-4323-B6FB-4B4E67DC454B}" dt="2024-10-12T20:24:22.800" v="706" actId="478"/>
          <ac:picMkLst>
            <pc:docMk/>
            <pc:sldMk cId="1001739891" sldId="403"/>
            <ac:picMk id="3" creationId="{B9E82997-2E76-4EBA-2369-6D2B5787416A}"/>
          </ac:picMkLst>
        </pc:picChg>
        <pc:picChg chg="add mod">
          <ac:chgData name="David Asboth" userId="842c47c2e3d23d0d" providerId="LiveId" clId="{A1518CF0-522E-4323-B6FB-4B4E67DC454B}" dt="2024-10-12T20:24:24.495" v="707" actId="1076"/>
          <ac:picMkLst>
            <pc:docMk/>
            <pc:sldMk cId="1001739891" sldId="403"/>
            <ac:picMk id="5" creationId="{5A293F45-50D8-D92D-83CC-3CA71F2613F8}"/>
          </ac:picMkLst>
        </pc:picChg>
      </pc:sldChg>
      <pc:sldChg chg="addSp modSp add mod">
        <pc:chgData name="David Asboth" userId="842c47c2e3d23d0d" providerId="LiveId" clId="{A1518CF0-522E-4323-B6FB-4B4E67DC454B}" dt="2024-10-12T20:28:33.511" v="818" actId="1076"/>
        <pc:sldMkLst>
          <pc:docMk/>
          <pc:sldMk cId="1035569687" sldId="404"/>
        </pc:sldMkLst>
        <pc:spChg chg="mod">
          <ac:chgData name="David Asboth" userId="842c47c2e3d23d0d" providerId="LiveId" clId="{A1518CF0-522E-4323-B6FB-4B4E67DC454B}" dt="2024-10-12T20:26:44.286" v="814" actId="20577"/>
          <ac:spMkLst>
            <pc:docMk/>
            <pc:sldMk cId="1035569687" sldId="404"/>
            <ac:spMk id="485" creationId="{3CBF9B18-0E85-CDBE-A148-3054EC320A2C}"/>
          </ac:spMkLst>
        </pc:spChg>
        <pc:picChg chg="add mod">
          <ac:chgData name="David Asboth" userId="842c47c2e3d23d0d" providerId="LiveId" clId="{A1518CF0-522E-4323-B6FB-4B4E67DC454B}" dt="2024-10-12T20:28:33.511" v="818" actId="1076"/>
          <ac:picMkLst>
            <pc:docMk/>
            <pc:sldMk cId="1035569687" sldId="404"/>
            <ac:picMk id="3" creationId="{9312DE9F-B531-DC59-7056-77741E3A19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2288977a6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2288977a64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288977a6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288977a64_1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1819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402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288977a64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288977a64_1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3470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E63CFC76-98E2-7AF4-159A-CD969C2FAF40}"/>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D9783A92-6ECD-EAF8-3DAC-904F15451B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96F00A52-4871-8247-E923-CD2FFC5D5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265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89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27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Pros/cons of tuples vs. lists?</a:t>
            </a:r>
            <a:endParaRPr dirty="0"/>
          </a:p>
        </p:txBody>
      </p:sp>
    </p:spTree>
    <p:extLst>
      <p:ext uri="{BB962C8B-B14F-4D97-AF65-F5344CB8AC3E}">
        <p14:creationId xmlns:p14="http://schemas.microsoft.com/office/powerpoint/2010/main" val="164432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a:extLst>
            <a:ext uri="{FF2B5EF4-FFF2-40B4-BE49-F238E27FC236}">
              <a16:creationId xmlns:a16="http://schemas.microsoft.com/office/drawing/2014/main" id="{768C3F34-1569-EDB9-BD1A-BBBAC800A8C9}"/>
            </a:ext>
          </a:extLst>
        </p:cNvPr>
        <p:cNvGrpSpPr/>
        <p:nvPr/>
      </p:nvGrpSpPr>
      <p:grpSpPr>
        <a:xfrm>
          <a:off x="0" y="0"/>
          <a:ext cx="0" cy="0"/>
          <a:chOff x="0" y="0"/>
          <a:chExt cx="0" cy="0"/>
        </a:xfrm>
      </p:grpSpPr>
      <p:sp>
        <p:nvSpPr>
          <p:cNvPr id="763" name="Google Shape;763;g22288977a64_1_572:notes">
            <a:extLst>
              <a:ext uri="{FF2B5EF4-FFF2-40B4-BE49-F238E27FC236}">
                <a16:creationId xmlns:a16="http://schemas.microsoft.com/office/drawing/2014/main" id="{F0D1D65E-C7CA-438E-013C-B4959DC59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288977a64_1_572:notes">
            <a:extLst>
              <a:ext uri="{FF2B5EF4-FFF2-40B4-BE49-F238E27FC236}">
                <a16:creationId xmlns:a16="http://schemas.microsoft.com/office/drawing/2014/main" id="{C416F2C4-CAA1-79D0-82EC-F1D7C3575E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8892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Pros/cons of tuples vs. lists?</a:t>
            </a:r>
            <a:endParaRPr dirty="0"/>
          </a:p>
        </p:txBody>
      </p:sp>
    </p:spTree>
    <p:extLst>
      <p:ext uri="{BB962C8B-B14F-4D97-AF65-F5344CB8AC3E}">
        <p14:creationId xmlns:p14="http://schemas.microsoft.com/office/powerpoint/2010/main" val="296104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658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2288977a64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2288977a64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sz="11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a:extLst>
            <a:ext uri="{FF2B5EF4-FFF2-40B4-BE49-F238E27FC236}">
              <a16:creationId xmlns:a16="http://schemas.microsoft.com/office/drawing/2014/main" id="{42259995-D1D3-F61D-33EF-500FE8BAC734}"/>
            </a:ext>
          </a:extLst>
        </p:cNvPr>
        <p:cNvGrpSpPr/>
        <p:nvPr/>
      </p:nvGrpSpPr>
      <p:grpSpPr>
        <a:xfrm>
          <a:off x="0" y="0"/>
          <a:ext cx="0" cy="0"/>
          <a:chOff x="0" y="0"/>
          <a:chExt cx="0" cy="0"/>
        </a:xfrm>
      </p:grpSpPr>
      <p:sp>
        <p:nvSpPr>
          <p:cNvPr id="498" name="Google Shape;498;g22288977a64_1_232:notes">
            <a:extLst>
              <a:ext uri="{FF2B5EF4-FFF2-40B4-BE49-F238E27FC236}">
                <a16:creationId xmlns:a16="http://schemas.microsoft.com/office/drawing/2014/main" id="{032FEF0F-756F-C00F-8339-FFD111933D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a:extLst>
              <a:ext uri="{FF2B5EF4-FFF2-40B4-BE49-F238E27FC236}">
                <a16:creationId xmlns:a16="http://schemas.microsoft.com/office/drawing/2014/main" id="{7B206814-37A3-A0BE-651A-E87ED79890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Pros/cons of tuples vs. lists?</a:t>
            </a:r>
            <a:endParaRPr dirty="0"/>
          </a:p>
        </p:txBody>
      </p:sp>
    </p:spTree>
    <p:extLst>
      <p:ext uri="{BB962C8B-B14F-4D97-AF65-F5344CB8AC3E}">
        <p14:creationId xmlns:p14="http://schemas.microsoft.com/office/powerpoint/2010/main" val="4119357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57501854-FC53-80A6-0346-E7B58E2C800D}"/>
            </a:ext>
          </a:extLst>
        </p:cNvPr>
        <p:cNvGrpSpPr/>
        <p:nvPr/>
      </p:nvGrpSpPr>
      <p:grpSpPr>
        <a:xfrm>
          <a:off x="0" y="0"/>
          <a:ext cx="0" cy="0"/>
          <a:chOff x="0" y="0"/>
          <a:chExt cx="0" cy="0"/>
        </a:xfrm>
      </p:grpSpPr>
      <p:sp>
        <p:nvSpPr>
          <p:cNvPr id="575" name="Google Shape;575;g22288977a64_1_373:notes">
            <a:extLst>
              <a:ext uri="{FF2B5EF4-FFF2-40B4-BE49-F238E27FC236}">
                <a16:creationId xmlns:a16="http://schemas.microsoft.com/office/drawing/2014/main" id="{CA31B533-FB87-0EEC-02B2-635EF041B3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a:extLst>
              <a:ext uri="{FF2B5EF4-FFF2-40B4-BE49-F238E27FC236}">
                <a16:creationId xmlns:a16="http://schemas.microsoft.com/office/drawing/2014/main" id="{FBDF3A45-48D4-588B-0C42-63ED33E8B5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713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a:extLst>
            <a:ext uri="{FF2B5EF4-FFF2-40B4-BE49-F238E27FC236}">
              <a16:creationId xmlns:a16="http://schemas.microsoft.com/office/drawing/2014/main" id="{BEE24979-724F-0915-3885-A0231CBA10BE}"/>
            </a:ext>
          </a:extLst>
        </p:cNvPr>
        <p:cNvGrpSpPr/>
        <p:nvPr/>
      </p:nvGrpSpPr>
      <p:grpSpPr>
        <a:xfrm>
          <a:off x="0" y="0"/>
          <a:ext cx="0" cy="0"/>
          <a:chOff x="0" y="0"/>
          <a:chExt cx="0" cy="0"/>
        </a:xfrm>
      </p:grpSpPr>
      <p:sp>
        <p:nvSpPr>
          <p:cNvPr id="498" name="Google Shape;498;g22288977a64_1_232:notes">
            <a:extLst>
              <a:ext uri="{FF2B5EF4-FFF2-40B4-BE49-F238E27FC236}">
                <a16:creationId xmlns:a16="http://schemas.microsoft.com/office/drawing/2014/main" id="{9B0FD66A-1A72-149F-D7CE-AE546235AF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a:extLst>
              <a:ext uri="{FF2B5EF4-FFF2-40B4-BE49-F238E27FC236}">
                <a16:creationId xmlns:a16="http://schemas.microsoft.com/office/drawing/2014/main" id="{BC8152E6-9693-6763-370D-D5FE79BBAB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7672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a:extLst>
            <a:ext uri="{FF2B5EF4-FFF2-40B4-BE49-F238E27FC236}">
              <a16:creationId xmlns:a16="http://schemas.microsoft.com/office/drawing/2014/main" id="{7176981D-EDD2-AE4D-D6AB-3B98E5C10EC6}"/>
            </a:ext>
          </a:extLst>
        </p:cNvPr>
        <p:cNvGrpSpPr/>
        <p:nvPr/>
      </p:nvGrpSpPr>
      <p:grpSpPr>
        <a:xfrm>
          <a:off x="0" y="0"/>
          <a:ext cx="0" cy="0"/>
          <a:chOff x="0" y="0"/>
          <a:chExt cx="0" cy="0"/>
        </a:xfrm>
      </p:grpSpPr>
      <p:sp>
        <p:nvSpPr>
          <p:cNvPr id="763" name="Google Shape;763;g22288977a64_1_572:notes">
            <a:extLst>
              <a:ext uri="{FF2B5EF4-FFF2-40B4-BE49-F238E27FC236}">
                <a16:creationId xmlns:a16="http://schemas.microsoft.com/office/drawing/2014/main" id="{1BD4DA23-4AF0-F5F7-96F4-50E3B71BB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288977a64_1_572:notes">
            <a:extLst>
              <a:ext uri="{FF2B5EF4-FFF2-40B4-BE49-F238E27FC236}">
                <a16:creationId xmlns:a16="http://schemas.microsoft.com/office/drawing/2014/main" id="{9A3EBE78-0FEF-FC49-6953-0DAC98C0D5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189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4338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a:extLst>
            <a:ext uri="{FF2B5EF4-FFF2-40B4-BE49-F238E27FC236}">
              <a16:creationId xmlns:a16="http://schemas.microsoft.com/office/drawing/2014/main" id="{7BA5442E-4334-F587-484C-15A4F88D1B34}"/>
            </a:ext>
          </a:extLst>
        </p:cNvPr>
        <p:cNvGrpSpPr/>
        <p:nvPr/>
      </p:nvGrpSpPr>
      <p:grpSpPr>
        <a:xfrm>
          <a:off x="0" y="0"/>
          <a:ext cx="0" cy="0"/>
          <a:chOff x="0" y="0"/>
          <a:chExt cx="0" cy="0"/>
        </a:xfrm>
      </p:grpSpPr>
      <p:sp>
        <p:nvSpPr>
          <p:cNvPr id="487" name="Google Shape;487;g22288977a64_1_222:notes">
            <a:extLst>
              <a:ext uri="{FF2B5EF4-FFF2-40B4-BE49-F238E27FC236}">
                <a16:creationId xmlns:a16="http://schemas.microsoft.com/office/drawing/2014/main" id="{A55724FE-93FB-8A0A-9478-DF6C2B0FD7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8" name="Google Shape;488;g22288977a64_1_222:notes">
            <a:extLst>
              <a:ext uri="{FF2B5EF4-FFF2-40B4-BE49-F238E27FC236}">
                <a16:creationId xmlns:a16="http://schemas.microsoft.com/office/drawing/2014/main" id="{C56DE324-EEEE-C62B-C5EB-F8A7155FAE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911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a:extLst>
            <a:ext uri="{FF2B5EF4-FFF2-40B4-BE49-F238E27FC236}">
              <a16:creationId xmlns:a16="http://schemas.microsoft.com/office/drawing/2014/main" id="{FC77BA80-220B-3921-EB3F-40B45317329E}"/>
            </a:ext>
          </a:extLst>
        </p:cNvPr>
        <p:cNvGrpSpPr/>
        <p:nvPr/>
      </p:nvGrpSpPr>
      <p:grpSpPr>
        <a:xfrm>
          <a:off x="0" y="0"/>
          <a:ext cx="0" cy="0"/>
          <a:chOff x="0" y="0"/>
          <a:chExt cx="0" cy="0"/>
        </a:xfrm>
      </p:grpSpPr>
      <p:sp>
        <p:nvSpPr>
          <p:cNvPr id="564" name="Google Shape;564;g22288977a64_1_348:notes">
            <a:extLst>
              <a:ext uri="{FF2B5EF4-FFF2-40B4-BE49-F238E27FC236}">
                <a16:creationId xmlns:a16="http://schemas.microsoft.com/office/drawing/2014/main" id="{5D414BB3-40EA-A877-D54F-B302B7FAFB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288977a64_1_348:notes">
            <a:extLst>
              <a:ext uri="{FF2B5EF4-FFF2-40B4-BE49-F238E27FC236}">
                <a16:creationId xmlns:a16="http://schemas.microsoft.com/office/drawing/2014/main" id="{E9F2630A-7765-90C1-380D-7D70D793F7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6239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a:extLst>
            <a:ext uri="{FF2B5EF4-FFF2-40B4-BE49-F238E27FC236}">
              <a16:creationId xmlns:a16="http://schemas.microsoft.com/office/drawing/2014/main" id="{BA0557A8-39C2-87B1-ECBD-613166534453}"/>
            </a:ext>
          </a:extLst>
        </p:cNvPr>
        <p:cNvGrpSpPr/>
        <p:nvPr/>
      </p:nvGrpSpPr>
      <p:grpSpPr>
        <a:xfrm>
          <a:off x="0" y="0"/>
          <a:ext cx="0" cy="0"/>
          <a:chOff x="0" y="0"/>
          <a:chExt cx="0" cy="0"/>
        </a:xfrm>
      </p:grpSpPr>
      <p:sp>
        <p:nvSpPr>
          <p:cNvPr id="498" name="Google Shape;498;g22288977a64_1_232:notes">
            <a:extLst>
              <a:ext uri="{FF2B5EF4-FFF2-40B4-BE49-F238E27FC236}">
                <a16:creationId xmlns:a16="http://schemas.microsoft.com/office/drawing/2014/main" id="{F8C01187-E2F5-5E5E-BED8-30586D8B4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a:extLst>
              <a:ext uri="{FF2B5EF4-FFF2-40B4-BE49-F238E27FC236}">
                <a16:creationId xmlns:a16="http://schemas.microsoft.com/office/drawing/2014/main" id="{8BCEC9A0-DB9A-ED7C-AA6F-AB98884860A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9128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a:extLst>
            <a:ext uri="{FF2B5EF4-FFF2-40B4-BE49-F238E27FC236}">
              <a16:creationId xmlns:a16="http://schemas.microsoft.com/office/drawing/2014/main" id="{B55C6CB4-74F8-6DE8-9C08-E206C7D53594}"/>
            </a:ext>
          </a:extLst>
        </p:cNvPr>
        <p:cNvGrpSpPr/>
        <p:nvPr/>
      </p:nvGrpSpPr>
      <p:grpSpPr>
        <a:xfrm>
          <a:off x="0" y="0"/>
          <a:ext cx="0" cy="0"/>
          <a:chOff x="0" y="0"/>
          <a:chExt cx="0" cy="0"/>
        </a:xfrm>
      </p:grpSpPr>
      <p:sp>
        <p:nvSpPr>
          <p:cNvPr id="498" name="Google Shape;498;g22288977a64_1_232:notes">
            <a:extLst>
              <a:ext uri="{FF2B5EF4-FFF2-40B4-BE49-F238E27FC236}">
                <a16:creationId xmlns:a16="http://schemas.microsoft.com/office/drawing/2014/main" id="{EF06CF53-A3DA-7B6C-6DDD-75C48783FE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a:extLst>
              <a:ext uri="{FF2B5EF4-FFF2-40B4-BE49-F238E27FC236}">
                <a16:creationId xmlns:a16="http://schemas.microsoft.com/office/drawing/2014/main" id="{C250FA56-41C8-6688-25F4-6729D846EAE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694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a:extLst>
            <a:ext uri="{FF2B5EF4-FFF2-40B4-BE49-F238E27FC236}">
              <a16:creationId xmlns:a16="http://schemas.microsoft.com/office/drawing/2014/main" id="{3C653341-D08A-B3A5-0086-547173DAD9BD}"/>
            </a:ext>
          </a:extLst>
        </p:cNvPr>
        <p:cNvGrpSpPr/>
        <p:nvPr/>
      </p:nvGrpSpPr>
      <p:grpSpPr>
        <a:xfrm>
          <a:off x="0" y="0"/>
          <a:ext cx="0" cy="0"/>
          <a:chOff x="0" y="0"/>
          <a:chExt cx="0" cy="0"/>
        </a:xfrm>
      </p:grpSpPr>
      <p:sp>
        <p:nvSpPr>
          <p:cNvPr id="498" name="Google Shape;498;g22288977a64_1_232:notes">
            <a:extLst>
              <a:ext uri="{FF2B5EF4-FFF2-40B4-BE49-F238E27FC236}">
                <a16:creationId xmlns:a16="http://schemas.microsoft.com/office/drawing/2014/main" id="{78D9F4B3-17BF-7FD9-C344-77A1C0A041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a:extLst>
              <a:ext uri="{FF2B5EF4-FFF2-40B4-BE49-F238E27FC236}">
                <a16:creationId xmlns:a16="http://schemas.microsoft.com/office/drawing/2014/main" id="{0D1F1DFC-FF29-839A-2964-5FEB320FDF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021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2288977a64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2288977a64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14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288977a64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288977a64_1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355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2288977a64_1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22288977a64_1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583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0510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a:extLst>
            <a:ext uri="{FF2B5EF4-FFF2-40B4-BE49-F238E27FC236}">
              <a16:creationId xmlns:a16="http://schemas.microsoft.com/office/drawing/2014/main" id="{4488BB5A-99F3-5886-3305-C2AB791BC301}"/>
            </a:ext>
          </a:extLst>
        </p:cNvPr>
        <p:cNvGrpSpPr/>
        <p:nvPr/>
      </p:nvGrpSpPr>
      <p:grpSpPr>
        <a:xfrm>
          <a:off x="0" y="0"/>
          <a:ext cx="0" cy="0"/>
          <a:chOff x="0" y="0"/>
          <a:chExt cx="0" cy="0"/>
        </a:xfrm>
      </p:grpSpPr>
      <p:sp>
        <p:nvSpPr>
          <p:cNvPr id="564" name="Google Shape;564;g22288977a64_1_348:notes">
            <a:extLst>
              <a:ext uri="{FF2B5EF4-FFF2-40B4-BE49-F238E27FC236}">
                <a16:creationId xmlns:a16="http://schemas.microsoft.com/office/drawing/2014/main" id="{ECED83F6-E9E2-D0B0-A428-F10FBAEF19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288977a64_1_348:notes">
            <a:extLst>
              <a:ext uri="{FF2B5EF4-FFF2-40B4-BE49-F238E27FC236}">
                <a16:creationId xmlns:a16="http://schemas.microsoft.com/office/drawing/2014/main" id="{CB23B279-02B1-D4A6-A624-D6289B0747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4948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8927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9EF65376-8353-7832-C145-D2C52868DA64}"/>
            </a:ext>
          </a:extLst>
        </p:cNvPr>
        <p:cNvGrpSpPr/>
        <p:nvPr/>
      </p:nvGrpSpPr>
      <p:grpSpPr>
        <a:xfrm>
          <a:off x="0" y="0"/>
          <a:ext cx="0" cy="0"/>
          <a:chOff x="0" y="0"/>
          <a:chExt cx="0" cy="0"/>
        </a:xfrm>
      </p:grpSpPr>
      <p:sp>
        <p:nvSpPr>
          <p:cNvPr id="575" name="Google Shape;575;g22288977a64_1_373:notes">
            <a:extLst>
              <a:ext uri="{FF2B5EF4-FFF2-40B4-BE49-F238E27FC236}">
                <a16:creationId xmlns:a16="http://schemas.microsoft.com/office/drawing/2014/main" id="{DBDB1DEB-05B6-AF96-467B-978FDFF623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a:extLst>
              <a:ext uri="{FF2B5EF4-FFF2-40B4-BE49-F238E27FC236}">
                <a16:creationId xmlns:a16="http://schemas.microsoft.com/office/drawing/2014/main" id="{847C8D6F-AE73-EC87-D9E5-ED65F80FA8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3305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288977a64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2288977a64_1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0751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a:extLst>
            <a:ext uri="{FF2B5EF4-FFF2-40B4-BE49-F238E27FC236}">
              <a16:creationId xmlns:a16="http://schemas.microsoft.com/office/drawing/2014/main" id="{951BBB81-2307-7ECD-F941-E0C0E327E685}"/>
            </a:ext>
          </a:extLst>
        </p:cNvPr>
        <p:cNvGrpSpPr/>
        <p:nvPr/>
      </p:nvGrpSpPr>
      <p:grpSpPr>
        <a:xfrm>
          <a:off x="0" y="0"/>
          <a:ext cx="0" cy="0"/>
          <a:chOff x="0" y="0"/>
          <a:chExt cx="0" cy="0"/>
        </a:xfrm>
      </p:grpSpPr>
      <p:sp>
        <p:nvSpPr>
          <p:cNvPr id="569" name="Google Shape;569;g22288977a64_1_363:notes">
            <a:extLst>
              <a:ext uri="{FF2B5EF4-FFF2-40B4-BE49-F238E27FC236}">
                <a16:creationId xmlns:a16="http://schemas.microsoft.com/office/drawing/2014/main" id="{8C9AC29C-CBC5-D7BC-4B85-DC7F49B7D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22288977a64_1_363:notes">
            <a:extLst>
              <a:ext uri="{FF2B5EF4-FFF2-40B4-BE49-F238E27FC236}">
                <a16:creationId xmlns:a16="http://schemas.microsoft.com/office/drawing/2014/main" id="{A2460A1D-2B7D-3C3B-0EE5-4423238FDF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17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571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288977a64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2288977a64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 sz="1100" b="1">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marL="0" lvl="0" indent="0" algn="l" rtl="0">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2288977a64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22288977a64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223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68BF8CAF-63A3-BC25-6C86-21713FBAB100}"/>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81240B80-1F6A-F752-2ED3-9337333D34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48E6899A-6271-7762-6A20-2D01F9642F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797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33D38D90-023E-6257-61EB-F797E3290C13}"/>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AB8DA599-C45C-000B-D6F5-962FE88299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5414E03C-FA9B-EC8C-E798-8FF6FAE7AC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9809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288977a64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2288977a64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 sz="1100" b="1">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100" b="1">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288977a64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288977a64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960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3CF6AA29-E645-87E5-0EEB-05B512D5784F}"/>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106D2998-C2BF-A3E8-0192-9937D13045B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43E3BCC5-9511-C08B-F50A-C5E3AC6747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731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4D9AB674-2F84-020E-B9B0-374A2A7F9B1F}"/>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6498EF32-50D4-0AF6-71EC-4EF9E05E61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929A514F-8746-2AFE-EFA9-F5059A6D4F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036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FE39FF33-76DE-AF80-E18B-2C6A23E0E35C}"/>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26BE9D59-DD66-3550-1AC0-36598CE4950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A11BD397-3FDA-D96A-6173-0E02E5D60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084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EB388AD7-0E09-4E28-432D-052158F0AD1C}"/>
            </a:ext>
          </a:extLst>
        </p:cNvPr>
        <p:cNvGrpSpPr/>
        <p:nvPr/>
      </p:nvGrpSpPr>
      <p:grpSpPr>
        <a:xfrm>
          <a:off x="0" y="0"/>
          <a:ext cx="0" cy="0"/>
          <a:chOff x="0" y="0"/>
          <a:chExt cx="0" cy="0"/>
        </a:xfrm>
      </p:grpSpPr>
      <p:sp>
        <p:nvSpPr>
          <p:cNvPr id="480" name="Google Shape;480;g22288977a64_1_216:notes">
            <a:extLst>
              <a:ext uri="{FF2B5EF4-FFF2-40B4-BE49-F238E27FC236}">
                <a16:creationId xmlns:a16="http://schemas.microsoft.com/office/drawing/2014/main" id="{7D17B3A0-CC85-7C02-93A2-A99FBAF378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2288977a64_1_216:notes">
            <a:extLst>
              <a:ext uri="{FF2B5EF4-FFF2-40B4-BE49-F238E27FC236}">
                <a16:creationId xmlns:a16="http://schemas.microsoft.com/office/drawing/2014/main" id="{819E7C32-43BD-49A3-1148-3BA5DF0BF7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354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56"/>
        <p:cNvGrpSpPr/>
        <p:nvPr/>
      </p:nvGrpSpPr>
      <p:grpSpPr>
        <a:xfrm>
          <a:off x="0" y="0"/>
          <a:ext cx="0" cy="0"/>
          <a:chOff x="0" y="0"/>
          <a:chExt cx="0" cy="0"/>
        </a:xfrm>
      </p:grpSpPr>
      <p:sp>
        <p:nvSpPr>
          <p:cNvPr id="57" name="Google Shape;57;p1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58" name="Google Shape;58;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9" name="Google Shape;59;p16"/>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60" name="Google Shape;60;p16"/>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61" name="Google Shape;61;p16"/>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63" name="Google Shape;63;p1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6" name="Google Shape;66;p17"/>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67" name="Google Shape;67;p1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 name="Google Shape;68;p1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69" name="Google Shape;69;p17"/>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0" name="Google Shape;70;p17"/>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78"/>
        <p:cNvGrpSpPr/>
        <p:nvPr/>
      </p:nvGrpSpPr>
      <p:grpSpPr>
        <a:xfrm>
          <a:off x="0" y="0"/>
          <a:ext cx="0" cy="0"/>
          <a:chOff x="0" y="0"/>
          <a:chExt cx="0" cy="0"/>
        </a:xfrm>
      </p:grpSpPr>
      <p:sp>
        <p:nvSpPr>
          <p:cNvPr id="79" name="Google Shape;79;p19"/>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80" name="Google Shape;80;p1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81" name="Google Shape;81;p19"/>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82" name="Google Shape;82;p19"/>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83" name="Google Shape;83;p19"/>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84" name="Google Shape;84;p19"/>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85" name="Google Shape;85;p19"/>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8" name="Google Shape;88;p2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9" name="Google Shape;89;p20"/>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90" name="Google Shape;90;p20"/>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91" name="Google Shape;91;p2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92" name="Google Shape;92;p20"/>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Content_2_Columns_Pink">
    <p:bg>
      <p:bgPr>
        <a:solidFill>
          <a:schemeClr val="lt2"/>
        </a:solidFill>
        <a:effectLst/>
      </p:bgPr>
    </p:bg>
    <p:spTree>
      <p:nvGrpSpPr>
        <p:cNvPr id="1" name="Shape 93"/>
        <p:cNvGrpSpPr/>
        <p:nvPr/>
      </p:nvGrpSpPr>
      <p:grpSpPr>
        <a:xfrm>
          <a:off x="0" y="0"/>
          <a:ext cx="0" cy="0"/>
          <a:chOff x="0" y="0"/>
          <a:chExt cx="0" cy="0"/>
        </a:xfrm>
      </p:grpSpPr>
      <p:pic>
        <p:nvPicPr>
          <p:cNvPr id="94" name="Google Shape;94;p2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5" name="Google Shape;95;p21"/>
          <p:cNvPicPr preferRelativeResize="0"/>
          <p:nvPr/>
        </p:nvPicPr>
        <p:blipFill rotWithShape="1">
          <a:blip r:embed="rId3">
            <a:alphaModFix/>
          </a:blip>
          <a:srcRect t="34981" b="34981"/>
          <a:stretch/>
        </p:blipFill>
        <p:spPr>
          <a:xfrm>
            <a:off x="0" y="0"/>
            <a:ext cx="9144003" cy="839525"/>
          </a:xfrm>
          <a:prstGeom prst="rect">
            <a:avLst/>
          </a:prstGeom>
          <a:noFill/>
          <a:ln>
            <a:noFill/>
          </a:ln>
        </p:spPr>
      </p:pic>
      <p:sp>
        <p:nvSpPr>
          <p:cNvPr id="96" name="Google Shape;96;p21"/>
          <p:cNvSpPr txBox="1">
            <a:spLocks noGrp="1"/>
          </p:cNvSpPr>
          <p:nvPr>
            <p:ph type="body" idx="1"/>
          </p:nvPr>
        </p:nvSpPr>
        <p:spPr>
          <a:xfrm>
            <a:off x="5040924" y="1342530"/>
            <a:ext cx="2953500" cy="32919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97" name="Google Shape;97;p21"/>
          <p:cNvSpPr txBox="1">
            <a:spLocks noGrp="1"/>
          </p:cNvSpPr>
          <p:nvPr>
            <p:ph type="body" idx="2"/>
          </p:nvPr>
        </p:nvSpPr>
        <p:spPr>
          <a:xfrm>
            <a:off x="1209294" y="1342530"/>
            <a:ext cx="2953500" cy="32919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98" name="Google Shape;98;p21"/>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21"/>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00" name="Google Shape;100;p21"/>
          <p:cNvPicPr preferRelativeResize="0"/>
          <p:nvPr/>
        </p:nvPicPr>
        <p:blipFill rotWithShape="1">
          <a:blip r:embed="rId4">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103" name="Google Shape;103;p22"/>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2"/>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22"/>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106" name="Google Shape;106;p22"/>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07" name="Google Shape;107;p22"/>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duct">
  <p:cSld name="Blank_White_2">
    <p:bg>
      <p:bgPr>
        <a:solidFill>
          <a:schemeClr val="lt2"/>
        </a:solidFill>
        <a:effectLst/>
      </p:bgPr>
    </p:bg>
    <p:spTree>
      <p:nvGrpSpPr>
        <p:cNvPr id="1" name="Shape 157"/>
        <p:cNvGrpSpPr/>
        <p:nvPr/>
      </p:nvGrpSpPr>
      <p:grpSpPr>
        <a:xfrm>
          <a:off x="0" y="0"/>
          <a:ext cx="0" cy="0"/>
          <a:chOff x="0" y="0"/>
          <a:chExt cx="0" cy="0"/>
        </a:xfrm>
      </p:grpSpPr>
      <p:pic>
        <p:nvPicPr>
          <p:cNvPr id="158" name="Google Shape;158;p2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9" name="Google Shape;159;p28"/>
          <p:cNvPicPr preferRelativeResize="0"/>
          <p:nvPr/>
        </p:nvPicPr>
        <p:blipFill rotWithShape="1">
          <a:blip r:embed="rId3">
            <a:alphaModFix/>
          </a:blip>
          <a:srcRect l="35245" t="-66623" r="35251" b="-94132"/>
          <a:stretch/>
        </p:blipFill>
        <p:spPr>
          <a:xfrm rot="10800000">
            <a:off x="3611122" y="-3100"/>
            <a:ext cx="1129500" cy="3051600"/>
          </a:xfrm>
          <a:prstGeom prst="round2SameRect">
            <a:avLst>
              <a:gd name="adj1" fmla="val 7260"/>
              <a:gd name="adj2" fmla="val 0"/>
            </a:avLst>
          </a:prstGeom>
          <a:noFill/>
          <a:ln>
            <a:noFill/>
          </a:ln>
        </p:spPr>
      </p:pic>
      <p:sp>
        <p:nvSpPr>
          <p:cNvPr id="160" name="Google Shape;160;p28"/>
          <p:cNvSpPr/>
          <p:nvPr/>
        </p:nvSpPr>
        <p:spPr>
          <a:xfrm>
            <a:off x="4044450" y="535525"/>
            <a:ext cx="5139600" cy="3748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8"/>
          <p:cNvPicPr preferRelativeResize="0"/>
          <p:nvPr/>
        </p:nvPicPr>
        <p:blipFill rotWithShape="1">
          <a:blip r:embed="rId4">
            <a:alphaModFix/>
          </a:blip>
          <a:srcRect r="13830"/>
          <a:stretch/>
        </p:blipFill>
        <p:spPr>
          <a:xfrm>
            <a:off x="1722375" y="2152100"/>
            <a:ext cx="1335000" cy="1338300"/>
          </a:xfrm>
          <a:prstGeom prst="ellipse">
            <a:avLst/>
          </a:prstGeom>
          <a:noFill/>
          <a:ln>
            <a:noFill/>
          </a:ln>
        </p:spPr>
      </p:pic>
      <p:pic>
        <p:nvPicPr>
          <p:cNvPr id="162" name="Google Shape;162;p28"/>
          <p:cNvPicPr preferRelativeResize="0"/>
          <p:nvPr/>
        </p:nvPicPr>
        <p:blipFill rotWithShape="1">
          <a:blip r:embed="rId5">
            <a:alphaModFix/>
          </a:blip>
          <a:srcRect/>
          <a:stretch/>
        </p:blipFill>
        <p:spPr>
          <a:xfrm>
            <a:off x="547925" y="2797499"/>
            <a:ext cx="805800" cy="802500"/>
          </a:xfrm>
          <a:prstGeom prst="ellipse">
            <a:avLst/>
          </a:prstGeom>
          <a:noFill/>
          <a:ln>
            <a:noFill/>
          </a:ln>
        </p:spPr>
      </p:pic>
      <p:pic>
        <p:nvPicPr>
          <p:cNvPr id="163" name="Google Shape;163;p28"/>
          <p:cNvPicPr preferRelativeResize="0"/>
          <p:nvPr/>
        </p:nvPicPr>
        <p:blipFill rotWithShape="1">
          <a:blip r:embed="rId6">
            <a:alphaModFix/>
          </a:blip>
          <a:srcRect/>
          <a:stretch/>
        </p:blipFill>
        <p:spPr>
          <a:xfrm>
            <a:off x="1789975" y="3987725"/>
            <a:ext cx="601800" cy="598500"/>
          </a:xfrm>
          <a:prstGeom prst="ellipse">
            <a:avLst/>
          </a:prstGeom>
          <a:noFill/>
          <a:ln>
            <a:noFill/>
          </a:ln>
        </p:spPr>
      </p:pic>
      <p:pic>
        <p:nvPicPr>
          <p:cNvPr id="164" name="Google Shape;164;p28"/>
          <p:cNvPicPr preferRelativeResize="0"/>
          <p:nvPr/>
        </p:nvPicPr>
        <p:blipFill rotWithShape="1">
          <a:blip r:embed="rId4">
            <a:alphaModFix/>
          </a:blip>
          <a:srcRect r="13830"/>
          <a:stretch/>
        </p:blipFill>
        <p:spPr>
          <a:xfrm>
            <a:off x="-970125" y="3860975"/>
            <a:ext cx="2606400" cy="2613000"/>
          </a:xfrm>
          <a:prstGeom prst="ellipse">
            <a:avLst/>
          </a:prstGeom>
          <a:noFill/>
          <a:ln>
            <a:noFill/>
          </a:ln>
        </p:spPr>
      </p:pic>
      <p:pic>
        <p:nvPicPr>
          <p:cNvPr id="165" name="Google Shape;165;p28"/>
          <p:cNvPicPr preferRelativeResize="0"/>
          <p:nvPr/>
        </p:nvPicPr>
        <p:blipFill rotWithShape="1">
          <a:blip r:embed="rId7">
            <a:alphaModFix/>
          </a:blip>
          <a:srcRect l="12151" t="10838" r="29566" b="12291"/>
          <a:stretch/>
        </p:blipFill>
        <p:spPr>
          <a:xfrm>
            <a:off x="3171525" y="356175"/>
            <a:ext cx="5972475" cy="4431151"/>
          </a:xfrm>
          <a:prstGeom prst="rect">
            <a:avLst/>
          </a:prstGeom>
          <a:noFill/>
          <a:ln>
            <a:noFill/>
          </a:ln>
        </p:spPr>
      </p:pic>
      <p:sp>
        <p:nvSpPr>
          <p:cNvPr id="166" name="Google Shape;166;p28"/>
          <p:cNvSpPr txBox="1"/>
          <p:nvPr/>
        </p:nvSpPr>
        <p:spPr>
          <a:xfrm>
            <a:off x="7458116" y="4851000"/>
            <a:ext cx="1671300" cy="276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167" name="Google Shape;167;p28"/>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3200"/>
              <a:buFont typeface="Montserrat ExtraBold"/>
              <a:buNone/>
              <a:defRPr sz="32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tatement">
  <p:cSld name="TITLE_AND_BODY 2">
    <p:bg>
      <p:bgPr>
        <a:solidFill>
          <a:schemeClr val="lt2"/>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0" name="Google Shape;170;p2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171" name="Google Shape;171;p29"/>
          <p:cNvSpPr txBox="1">
            <a:spLocks noGrp="1"/>
          </p:cNvSpPr>
          <p:nvPr>
            <p:ph type="title"/>
          </p:nvPr>
        </p:nvSpPr>
        <p:spPr>
          <a:xfrm>
            <a:off x="1042725" y="2220525"/>
            <a:ext cx="7058700" cy="7608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SzPts val="3200"/>
              <a:buFont typeface="Montserrat"/>
              <a:buNone/>
              <a:defRPr sz="3200" b="1">
                <a:latin typeface="Montserrat"/>
                <a:ea typeface="Montserrat"/>
                <a:cs typeface="Montserrat"/>
                <a:sym typeface="Montserrat"/>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pic>
        <p:nvPicPr>
          <p:cNvPr id="172" name="Google Shape;172;p29"/>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tement2">
  <p:cSld name="TITLE_AND_BODY_2">
    <p:bg>
      <p:bgPr>
        <a:solidFill>
          <a:schemeClr val="lt2"/>
        </a:solidFill>
        <a:effectLst/>
      </p:bgPr>
    </p:bg>
    <p:spTree>
      <p:nvGrpSpPr>
        <p:cNvPr id="1" name="Shape 173"/>
        <p:cNvGrpSpPr/>
        <p:nvPr/>
      </p:nvGrpSpPr>
      <p:grpSpPr>
        <a:xfrm>
          <a:off x="0" y="0"/>
          <a:ext cx="0" cy="0"/>
          <a:chOff x="0" y="0"/>
          <a:chExt cx="0" cy="0"/>
        </a:xfrm>
      </p:grpSpPr>
      <p:pic>
        <p:nvPicPr>
          <p:cNvPr id="174" name="Google Shape;174;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5" name="Google Shape;175;p3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176" name="Google Shape;176;p30"/>
          <p:cNvSpPr txBox="1">
            <a:spLocks noGrp="1"/>
          </p:cNvSpPr>
          <p:nvPr>
            <p:ph type="title"/>
          </p:nvPr>
        </p:nvSpPr>
        <p:spPr>
          <a:xfrm>
            <a:off x="2275075" y="1330925"/>
            <a:ext cx="6358500" cy="1935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3200"/>
              <a:buFont typeface="Montserrat"/>
              <a:buNone/>
              <a:defRPr sz="3200" b="1">
                <a:latin typeface="Montserrat"/>
                <a:ea typeface="Montserrat"/>
                <a:cs typeface="Montserrat"/>
                <a:sym typeface="Montserrat"/>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pic>
        <p:nvPicPr>
          <p:cNvPr id="177" name="Google Shape;177;p30"/>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ro2-dark">
  <p:cSld name="Blank_Black_1">
    <p:bg>
      <p:bgPr>
        <a:solidFill>
          <a:schemeClr val="dk1"/>
        </a:solidFill>
        <a:effectLst/>
      </p:bgPr>
    </p:bg>
    <p:spTree>
      <p:nvGrpSpPr>
        <p:cNvPr id="1" name="Shape 190"/>
        <p:cNvGrpSpPr/>
        <p:nvPr/>
      </p:nvGrpSpPr>
      <p:grpSpPr>
        <a:xfrm>
          <a:off x="0" y="0"/>
          <a:ext cx="0" cy="0"/>
          <a:chOff x="0" y="0"/>
          <a:chExt cx="0" cy="0"/>
        </a:xfrm>
      </p:grpSpPr>
      <p:pic>
        <p:nvPicPr>
          <p:cNvPr id="191" name="Google Shape;191;p33"/>
          <p:cNvPicPr preferRelativeResize="0"/>
          <p:nvPr/>
        </p:nvPicPr>
        <p:blipFill rotWithShape="1">
          <a:blip r:embed="rId2">
            <a:alphaModFix/>
          </a:blip>
          <a:srcRect/>
          <a:stretch/>
        </p:blipFill>
        <p:spPr>
          <a:xfrm>
            <a:off x="0" y="0"/>
            <a:ext cx="9143990" cy="5143500"/>
          </a:xfrm>
          <a:prstGeom prst="rect">
            <a:avLst/>
          </a:prstGeom>
          <a:noFill/>
          <a:ln>
            <a:noFill/>
          </a:ln>
        </p:spPr>
      </p:pic>
      <p:sp>
        <p:nvSpPr>
          <p:cNvPr id="192" name="Google Shape;192;p33"/>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sp>
        <p:nvSpPr>
          <p:cNvPr id="193" name="Google Shape;193;p33"/>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2"/>
              </a:buClr>
              <a:buSzPts val="3400"/>
              <a:buFont typeface="Montserrat ExtraBold"/>
              <a:buNone/>
              <a:defRPr sz="3400" b="1">
                <a:solidFill>
                  <a:schemeClr val="lt2"/>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
        <p:nvSpPr>
          <p:cNvPr id="194" name="Google Shape;194;p33"/>
          <p:cNvSpPr/>
          <p:nvPr/>
        </p:nvSpPr>
        <p:spPr>
          <a:xfrm>
            <a:off x="656275" y="2699461"/>
            <a:ext cx="7831500" cy="52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33"/>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5" r:id="rId15"/>
    <p:sldLayoutId id="2147483666" r:id="rId16"/>
    <p:sldLayoutId id="2147483667" r:id="rId17"/>
    <p:sldLayoutId id="2147483668" r:id="rId18"/>
    <p:sldLayoutId id="2147483674" r:id="rId19"/>
    <p:sldLayoutId id="2147483675" r:id="rId20"/>
    <p:sldLayoutId id="2147483676" r:id="rId21"/>
    <p:sldLayoutId id="214748367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hyperlink" Target="https://pandastutor.com/" TargetMode="External"/><Relationship Id="rId5" Type="http://schemas.openxmlformats.org/officeDocument/2006/relationships/hyperlink" Target="https://wesmckinney.com/book" TargetMode="External"/><Relationship Id="rId4" Type="http://schemas.openxmlformats.org/officeDocument/2006/relationships/hyperlink" Target="https://pandas.pydata.org/Pandas_Cheat_Sheet.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seaborn.pydata.org/"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s://altair-viz.github.io/" TargetMode="External"/><Relationship Id="rId5" Type="http://schemas.openxmlformats.org/officeDocument/2006/relationships/hyperlink" Target="https://plotly.com/python" TargetMode="External"/><Relationship Id="rId4" Type="http://schemas.openxmlformats.org/officeDocument/2006/relationships/hyperlink" Target="https://plotnine.readthedocs.io/"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bbc.co.uk/"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api.open-notify.org/astros.json"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s://pandastutor.com/" TargetMode="External"/><Relationship Id="rId7" Type="http://schemas.openxmlformats.org/officeDocument/2006/relationships/hyperlink" Target="https://www.youtube.com/@ArjanCodes"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hyperlink" Target="https://www.youtube.com/@ReuvenLerner" TargetMode="External"/><Relationship Id="rId5" Type="http://schemas.openxmlformats.org/officeDocument/2006/relationships/hyperlink" Target="https://store.metasnake.com/effective-pandas-book" TargetMode="External"/><Relationship Id="rId4" Type="http://schemas.openxmlformats.org/officeDocument/2006/relationships/hyperlink" Target="https://wesmckinney.com/boo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onda-forge/miniforge"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0"/>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2"/>
          <p:cNvSpPr txBox="1">
            <a:spLocks noGrp="1"/>
          </p:cNvSpPr>
          <p:nvPr>
            <p:ph type="title"/>
          </p:nvPr>
        </p:nvSpPr>
        <p:spPr>
          <a:xfrm>
            <a:off x="123927" y="852676"/>
            <a:ext cx="3673158" cy="3572090"/>
          </a:xfrm>
          <a:prstGeom prst="rect">
            <a:avLst/>
          </a:prstGeom>
          <a:noFill/>
          <a:ln>
            <a:noFill/>
          </a:ln>
        </p:spPr>
        <p:txBody>
          <a:bodyPr spcFirstLastPara="1" wrap="square" lIns="91425" tIns="45700" rIns="91425" bIns="45700" anchor="t" anchorCtr="0">
            <a:noAutofit/>
          </a:bodyPr>
          <a:lstStyle/>
          <a:p>
            <a:r>
              <a:rPr lang="en" dirty="0"/>
              <a:t>Getting Python working</a:t>
            </a:r>
            <a:br>
              <a:rPr lang="en" dirty="0"/>
            </a:br>
            <a:br>
              <a:rPr lang="en" dirty="0"/>
            </a:br>
            <a:r>
              <a:rPr lang="en-GB" sz="1200" b="0" i="1" dirty="0">
                <a:latin typeface="Montserrat" panose="00000500000000000000" pitchFamily="2" charset="0"/>
              </a:rPr>
              <a:t>This is our end goal after the command:</a:t>
            </a:r>
            <a:br>
              <a:rPr lang="en-GB" sz="1200" b="0" i="1" dirty="0">
                <a:latin typeface="Montserrat" panose="00000500000000000000" pitchFamily="2" charset="0"/>
              </a:rPr>
            </a:br>
            <a:br>
              <a:rPr lang="en-GB" sz="1200" b="0" i="1" dirty="0">
                <a:latin typeface="Montserrat" panose="00000500000000000000" pitchFamily="2" charset="0"/>
              </a:rPr>
            </a:br>
            <a:r>
              <a:rPr lang="en-GB" sz="1200" b="0" dirty="0" err="1">
                <a:latin typeface="Consolas" panose="020B0609020204030204" pitchFamily="49" charset="0"/>
              </a:rPr>
              <a:t>jupyter</a:t>
            </a:r>
            <a:r>
              <a:rPr lang="en-GB" sz="1200" b="0" dirty="0">
                <a:latin typeface="Consolas" panose="020B0609020204030204" pitchFamily="49" charset="0"/>
              </a:rPr>
              <a:t> notebook</a:t>
            </a:r>
            <a:br>
              <a:rPr lang="en-GB" sz="1200" b="0" dirty="0">
                <a:latin typeface="Montserrat" panose="00000500000000000000" pitchFamily="2" charset="0"/>
              </a:rPr>
            </a:br>
            <a:endParaRPr b="0" dirty="0">
              <a:latin typeface="Montserrat" panose="00000500000000000000" pitchFamily="2" charset="0"/>
            </a:endParaRPr>
          </a:p>
        </p:txBody>
      </p:sp>
      <p:pic>
        <p:nvPicPr>
          <p:cNvPr id="2" name="Picture 1">
            <a:extLst>
              <a:ext uri="{FF2B5EF4-FFF2-40B4-BE49-F238E27FC236}">
                <a16:creationId xmlns:a16="http://schemas.microsoft.com/office/drawing/2014/main" id="{AF39EF3D-B1E1-AC12-704C-330AA356D7E0}"/>
              </a:ext>
            </a:extLst>
          </p:cNvPr>
          <p:cNvPicPr>
            <a:picLocks noChangeAspect="1"/>
          </p:cNvPicPr>
          <p:nvPr/>
        </p:nvPicPr>
        <p:blipFill>
          <a:blip r:embed="rId3"/>
          <a:stretch>
            <a:fillRect/>
          </a:stretch>
        </p:blipFill>
        <p:spPr>
          <a:xfrm>
            <a:off x="4107051" y="677187"/>
            <a:ext cx="8915949" cy="3528397"/>
          </a:xfrm>
          <a:prstGeom prst="rect">
            <a:avLst/>
          </a:prstGeom>
        </p:spPr>
      </p:pic>
    </p:spTree>
    <p:extLst>
      <p:ext uri="{BB962C8B-B14F-4D97-AF65-F5344CB8AC3E}">
        <p14:creationId xmlns:p14="http://schemas.microsoft.com/office/powerpoint/2010/main" val="371792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Let’s jump into today’s notebook!</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262061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0"/>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400"/>
              <a:buNone/>
            </a:pPr>
            <a:r>
              <a:rPr lang="en" dirty="0"/>
              <a:t>Introducting </a:t>
            </a:r>
            <a:r>
              <a:rPr lang="en" dirty="0">
                <a:latin typeface="Courier New" panose="02070309020205020404" pitchFamily="49" charset="0"/>
                <a:cs typeface="Courier New" panose="02070309020205020404" pitchFamily="49" charset="0"/>
              </a:rPr>
              <a:t>pandas</a:t>
            </a:r>
            <a:endParaRPr dirty="0">
              <a:latin typeface="Courier New" panose="02070309020205020404" pitchFamily="49" charset="0"/>
              <a:cs typeface="Courier New" panose="02070309020205020404" pitchFamily="49" charset="0"/>
            </a:endParaRPr>
          </a:p>
        </p:txBody>
      </p:sp>
      <p:sp>
        <p:nvSpPr>
          <p:cNvPr id="767" name="Google Shape;767;p80"/>
          <p:cNvSpPr/>
          <p:nvPr/>
        </p:nvSpPr>
        <p:spPr>
          <a:xfrm>
            <a:off x="648975" y="950125"/>
            <a:ext cx="1815600" cy="29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p:cNvSpPr txBox="1"/>
          <p:nvPr/>
        </p:nvSpPr>
        <p:spPr>
          <a:xfrm>
            <a:off x="684509" y="918917"/>
            <a:ext cx="3798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lt1"/>
                </a:solidFill>
                <a:latin typeface="Montserrat"/>
                <a:ea typeface="Montserrat"/>
                <a:cs typeface="Montserrat"/>
                <a:sym typeface="Montserrat"/>
              </a:rPr>
              <a:t>Intro to Python</a:t>
            </a:r>
            <a:endParaRPr sz="1100" b="1" i="0" u="none" strike="noStrike" cap="none"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81142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A5CDE58B-9199-DF15-710B-79DE23E6D0E1}"/>
            </a:ext>
          </a:extLst>
        </p:cNvPr>
        <p:cNvGrpSpPr/>
        <p:nvPr/>
      </p:nvGrpSpPr>
      <p:grpSpPr>
        <a:xfrm>
          <a:off x="0" y="0"/>
          <a:ext cx="0" cy="0"/>
          <a:chOff x="0" y="0"/>
          <a:chExt cx="0" cy="0"/>
        </a:xfrm>
      </p:grpSpPr>
      <p:sp>
        <p:nvSpPr>
          <p:cNvPr id="484" name="Google Shape;484;p64">
            <a:extLst>
              <a:ext uri="{FF2B5EF4-FFF2-40B4-BE49-F238E27FC236}">
                <a16:creationId xmlns:a16="http://schemas.microsoft.com/office/drawing/2014/main" id="{6FBD0FD4-0F1A-F779-3419-84492805DB5B}"/>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What is pandas?</a:t>
            </a:r>
            <a:endParaRPr sz="2400" cap="none" dirty="0"/>
          </a:p>
        </p:txBody>
      </p:sp>
      <p:sp>
        <p:nvSpPr>
          <p:cNvPr id="485" name="Google Shape;485;p64">
            <a:extLst>
              <a:ext uri="{FF2B5EF4-FFF2-40B4-BE49-F238E27FC236}">
                <a16:creationId xmlns:a16="http://schemas.microsoft.com/office/drawing/2014/main" id="{B145B9CA-7308-61F5-37BD-A739A6040C63}"/>
              </a:ext>
            </a:extLst>
          </p:cNvPr>
          <p:cNvSpPr txBox="1"/>
          <p:nvPr/>
        </p:nvSpPr>
        <p:spPr>
          <a:xfrm>
            <a:off x="428485" y="1336267"/>
            <a:ext cx="7886700" cy="3291840"/>
          </a:xfrm>
          <a:prstGeom prst="rect">
            <a:avLst/>
          </a:prstGeom>
          <a:noFill/>
          <a:ln>
            <a:noFill/>
          </a:ln>
        </p:spPr>
        <p:txBody>
          <a:bodyPr spcFirstLastPara="1" wrap="square" lIns="91425" tIns="45700" rIns="91425" bIns="45700" anchor="t" anchorCtr="0">
            <a:noAutofit/>
          </a:bodyPr>
          <a:lstStyle/>
          <a:p>
            <a:pPr marL="115888" lvl="0" indent="-14286" algn="l" rtl="0">
              <a:lnSpc>
                <a:spcPct val="90000"/>
              </a:lnSpc>
              <a:spcBef>
                <a:spcPts val="1000"/>
              </a:spcBef>
              <a:spcAft>
                <a:spcPts val="0"/>
              </a:spcAft>
              <a:buClr>
                <a:schemeClr val="dk1"/>
              </a:buClr>
              <a:buSzPts val="1600"/>
              <a:buNone/>
            </a:pPr>
            <a:r>
              <a:rPr lang="en-GB" sz="1600" dirty="0">
                <a:latin typeface="Montserrat" panose="00000500000000000000" pitchFamily="2" charset="0"/>
              </a:rPr>
              <a:t>pandas is the most popular data manipulation library in the Python ecosystem.</a:t>
            </a:r>
          </a:p>
          <a:p>
            <a:pPr marL="115888" lvl="0" indent="-14286" algn="l" rtl="0">
              <a:lnSpc>
                <a:spcPct val="90000"/>
              </a:lnSpc>
              <a:spcBef>
                <a:spcPts val="1000"/>
              </a:spcBef>
              <a:spcAft>
                <a:spcPts val="0"/>
              </a:spcAft>
              <a:buClr>
                <a:schemeClr val="dk1"/>
              </a:buClr>
              <a:buSzPts val="1600"/>
              <a:buNone/>
            </a:pPr>
            <a:endParaRPr lang="en-GB" sz="1600" dirty="0">
              <a:latin typeface="Montserrat" panose="00000500000000000000" pitchFamily="2" charset="0"/>
            </a:endParaRPr>
          </a:p>
          <a:p>
            <a:pPr marL="115888" lvl="0" indent="-14286" algn="l" rtl="0">
              <a:lnSpc>
                <a:spcPct val="90000"/>
              </a:lnSpc>
              <a:spcBef>
                <a:spcPts val="1000"/>
              </a:spcBef>
              <a:spcAft>
                <a:spcPts val="0"/>
              </a:spcAft>
              <a:buClr>
                <a:schemeClr val="dk1"/>
              </a:buClr>
              <a:buSzPts val="1600"/>
              <a:buNone/>
            </a:pPr>
            <a:r>
              <a:rPr lang="en-GB" sz="1600" dirty="0">
                <a:latin typeface="Montserrat" panose="00000500000000000000" pitchFamily="2" charset="0"/>
              </a:rPr>
              <a:t>It lets us read, merge, manipulate, clean, and visualise data.</a:t>
            </a:r>
          </a:p>
          <a:p>
            <a:pPr marL="115888" lvl="0" indent="-14286" algn="l" rtl="0">
              <a:lnSpc>
                <a:spcPct val="90000"/>
              </a:lnSpc>
              <a:spcBef>
                <a:spcPts val="1000"/>
              </a:spcBef>
              <a:spcAft>
                <a:spcPts val="0"/>
              </a:spcAft>
              <a:buClr>
                <a:schemeClr val="dk1"/>
              </a:buClr>
              <a:buSzPts val="1600"/>
              <a:buNone/>
            </a:pPr>
            <a:endParaRPr lang="en-GB" sz="1600" dirty="0">
              <a:latin typeface="Montserrat" panose="00000500000000000000" pitchFamily="2" charset="0"/>
            </a:endParaRPr>
          </a:p>
          <a:p>
            <a:pPr marL="115888" lvl="0" indent="-14286" algn="l" rtl="0">
              <a:lnSpc>
                <a:spcPct val="90000"/>
              </a:lnSpc>
              <a:spcBef>
                <a:spcPts val="1000"/>
              </a:spcBef>
              <a:spcAft>
                <a:spcPts val="0"/>
              </a:spcAft>
              <a:buClr>
                <a:schemeClr val="dk1"/>
              </a:buClr>
              <a:buSzPts val="1600"/>
              <a:buNone/>
            </a:pPr>
            <a:r>
              <a:rPr lang="en-GB" sz="1600" dirty="0">
                <a:latin typeface="Montserrat" panose="00000500000000000000" pitchFamily="2" charset="0"/>
              </a:rPr>
              <a:t>It also does this faster than using raw Python!</a:t>
            </a:r>
          </a:p>
          <a:p>
            <a:pPr marL="115888" lvl="0" indent="-14286" algn="l" rtl="0">
              <a:lnSpc>
                <a:spcPct val="90000"/>
              </a:lnSpc>
              <a:spcBef>
                <a:spcPts val="1000"/>
              </a:spcBef>
              <a:spcAft>
                <a:spcPts val="0"/>
              </a:spcAft>
              <a:buClr>
                <a:schemeClr val="dk1"/>
              </a:buClr>
              <a:buSzPts val="1600"/>
              <a:buNone/>
            </a:pPr>
            <a:endParaRPr lang="en-GB" sz="1600" dirty="0">
              <a:latin typeface="Montserrat" panose="00000500000000000000" pitchFamily="2" charset="0"/>
            </a:endParaRPr>
          </a:p>
          <a:p>
            <a:pPr marL="115888" lvl="0" indent="-14286" algn="l" rtl="0">
              <a:lnSpc>
                <a:spcPct val="90000"/>
              </a:lnSpc>
              <a:spcBef>
                <a:spcPts val="1000"/>
              </a:spcBef>
              <a:spcAft>
                <a:spcPts val="0"/>
              </a:spcAft>
              <a:buClr>
                <a:schemeClr val="dk1"/>
              </a:buClr>
              <a:buSzPts val="1600"/>
              <a:buNone/>
            </a:pPr>
            <a:r>
              <a:rPr lang="en-GB" sz="1200" dirty="0">
                <a:latin typeface="Montserrat" panose="00000500000000000000" pitchFamily="2" charset="0"/>
              </a:rPr>
              <a:t>Read more: </a:t>
            </a:r>
            <a:r>
              <a:rPr lang="en-GB" sz="1200" dirty="0">
                <a:latin typeface="Montserrat" panose="00000500000000000000" pitchFamily="2" charset="0"/>
                <a:hlinkClick r:id="rId3"/>
              </a:rPr>
              <a:t>https://pandas.pydata.org</a:t>
            </a:r>
            <a:r>
              <a:rPr lang="en-GB" sz="1200" dirty="0">
                <a:latin typeface="Montserrat" panose="00000500000000000000" pitchFamily="2" charset="0"/>
              </a:rPr>
              <a:t> </a:t>
            </a:r>
            <a:endParaRPr lang="en-GB" sz="1600" dirty="0">
              <a:latin typeface="Montserrat" panose="00000500000000000000" pitchFamily="2" charset="0"/>
            </a:endParaRPr>
          </a:p>
        </p:txBody>
      </p:sp>
    </p:spTree>
    <p:extLst>
      <p:ext uri="{BB962C8B-B14F-4D97-AF65-F5344CB8AC3E}">
        <p14:creationId xmlns:p14="http://schemas.microsoft.com/office/powerpoint/2010/main" val="234174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199" y="2323627"/>
            <a:ext cx="2464231"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Series and DataFrames</a:t>
            </a:r>
            <a:endParaRPr dirty="0"/>
          </a:p>
        </p:txBody>
      </p:sp>
      <p:sp>
        <p:nvSpPr>
          <p:cNvPr id="502" name="Google Shape;502;p66"/>
          <p:cNvSpPr txBox="1">
            <a:spLocks noGrp="1"/>
          </p:cNvSpPr>
          <p:nvPr>
            <p:ph type="body" idx="1"/>
          </p:nvPr>
        </p:nvSpPr>
        <p:spPr>
          <a:xfrm>
            <a:off x="3644630" y="162732"/>
            <a:ext cx="5161500" cy="4510007"/>
          </a:xfrm>
          <a:prstGeom prst="rect">
            <a:avLst/>
          </a:prstGeom>
          <a:noFill/>
          <a:ln>
            <a:noFill/>
          </a:ln>
        </p:spPr>
        <p:txBody>
          <a:bodyPr spcFirstLastPara="1" wrap="square" lIns="91425" tIns="45700" rIns="91425" bIns="45700" anchor="t" anchorCtr="0">
            <a:noAutofit/>
          </a:bodyPr>
          <a:lstStyle/>
          <a:p>
            <a:pPr marL="0" indent="0">
              <a:buNone/>
            </a:pPr>
            <a:r>
              <a:rPr lang="en-GB" dirty="0"/>
              <a:t>pandas introduces two new types:</a:t>
            </a:r>
          </a:p>
          <a:p>
            <a:pPr marL="285750" indent="-285750"/>
            <a:r>
              <a:rPr lang="en-GB" dirty="0"/>
              <a:t>Series (single row or column)</a:t>
            </a:r>
          </a:p>
          <a:p>
            <a:pPr marL="285750" indent="-285750"/>
            <a:r>
              <a:rPr lang="en-GB" dirty="0" err="1"/>
              <a:t>DataFrame</a:t>
            </a:r>
            <a:r>
              <a:rPr lang="en-GB" dirty="0"/>
              <a:t> (2-D dataset)</a:t>
            </a:r>
            <a:endParaRPr dirty="0"/>
          </a:p>
        </p:txBody>
      </p:sp>
      <p:pic>
        <p:nvPicPr>
          <p:cNvPr id="3" name="Picture 2">
            <a:extLst>
              <a:ext uri="{FF2B5EF4-FFF2-40B4-BE49-F238E27FC236}">
                <a16:creationId xmlns:a16="http://schemas.microsoft.com/office/drawing/2014/main" id="{60EE231B-8CCF-8F39-62FB-8249AA53A69A}"/>
              </a:ext>
            </a:extLst>
          </p:cNvPr>
          <p:cNvPicPr>
            <a:picLocks noChangeAspect="1"/>
          </p:cNvPicPr>
          <p:nvPr/>
        </p:nvPicPr>
        <p:blipFill>
          <a:blip r:embed="rId3"/>
          <a:stretch>
            <a:fillRect/>
          </a:stretch>
        </p:blipFill>
        <p:spPr>
          <a:xfrm>
            <a:off x="3567138" y="2724395"/>
            <a:ext cx="5499370" cy="1230831"/>
          </a:xfrm>
          <a:prstGeom prst="rect">
            <a:avLst/>
          </a:prstGeom>
        </p:spPr>
      </p:pic>
      <p:sp>
        <p:nvSpPr>
          <p:cNvPr id="4" name="TextBox 3">
            <a:extLst>
              <a:ext uri="{FF2B5EF4-FFF2-40B4-BE49-F238E27FC236}">
                <a16:creationId xmlns:a16="http://schemas.microsoft.com/office/drawing/2014/main" id="{2A16CF1F-B2AD-BD7A-AA46-AB6752CE20DC}"/>
              </a:ext>
            </a:extLst>
          </p:cNvPr>
          <p:cNvSpPr txBox="1"/>
          <p:nvPr/>
        </p:nvSpPr>
        <p:spPr>
          <a:xfrm>
            <a:off x="3510366" y="2263846"/>
            <a:ext cx="728421" cy="307777"/>
          </a:xfrm>
          <a:prstGeom prst="rect">
            <a:avLst/>
          </a:prstGeom>
          <a:noFill/>
          <a:ln w="28575">
            <a:solidFill>
              <a:schemeClr val="accent1"/>
            </a:solidFill>
          </a:ln>
        </p:spPr>
        <p:txBody>
          <a:bodyPr wrap="square" rtlCol="0">
            <a:spAutoFit/>
          </a:bodyPr>
          <a:lstStyle/>
          <a:p>
            <a:r>
              <a:rPr lang="en-GB" dirty="0">
                <a:latin typeface="Montserrat" panose="00000500000000000000" pitchFamily="2" charset="0"/>
              </a:rPr>
              <a:t>Series</a:t>
            </a:r>
          </a:p>
        </p:txBody>
      </p:sp>
      <p:sp>
        <p:nvSpPr>
          <p:cNvPr id="5" name="Rectangle 4">
            <a:extLst>
              <a:ext uri="{FF2B5EF4-FFF2-40B4-BE49-F238E27FC236}">
                <a16:creationId xmlns:a16="http://schemas.microsoft.com/office/drawing/2014/main" id="{16D1E473-31F3-0B4E-CACF-E94B81EEB0E3}"/>
              </a:ext>
            </a:extLst>
          </p:cNvPr>
          <p:cNvSpPr/>
          <p:nvPr/>
        </p:nvSpPr>
        <p:spPr>
          <a:xfrm>
            <a:off x="3696346" y="2657884"/>
            <a:ext cx="364210" cy="136385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24FE042-CD4F-FE3A-2469-9FFAED0CE35C}"/>
              </a:ext>
            </a:extLst>
          </p:cNvPr>
          <p:cNvSpPr txBox="1"/>
          <p:nvPr/>
        </p:nvSpPr>
        <p:spPr>
          <a:xfrm>
            <a:off x="2699232" y="2808082"/>
            <a:ext cx="728421" cy="307777"/>
          </a:xfrm>
          <a:prstGeom prst="rect">
            <a:avLst/>
          </a:prstGeom>
          <a:noFill/>
          <a:ln w="28575">
            <a:solidFill>
              <a:schemeClr val="accent1"/>
            </a:solidFill>
          </a:ln>
        </p:spPr>
        <p:txBody>
          <a:bodyPr wrap="square" rtlCol="0">
            <a:spAutoFit/>
          </a:bodyPr>
          <a:lstStyle/>
          <a:p>
            <a:r>
              <a:rPr lang="en-GB" dirty="0">
                <a:latin typeface="Montserrat" panose="00000500000000000000" pitchFamily="2" charset="0"/>
              </a:rPr>
              <a:t>Series</a:t>
            </a:r>
          </a:p>
        </p:txBody>
      </p:sp>
      <p:sp>
        <p:nvSpPr>
          <p:cNvPr id="7" name="Rectangle 6">
            <a:extLst>
              <a:ext uri="{FF2B5EF4-FFF2-40B4-BE49-F238E27FC236}">
                <a16:creationId xmlns:a16="http://schemas.microsoft.com/office/drawing/2014/main" id="{BE38B4BE-1EA1-FDFB-5FEB-E6E944D44268}"/>
              </a:ext>
            </a:extLst>
          </p:cNvPr>
          <p:cNvSpPr/>
          <p:nvPr/>
        </p:nvSpPr>
        <p:spPr>
          <a:xfrm>
            <a:off x="3554168" y="2846827"/>
            <a:ext cx="5512340" cy="22958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01F936D-7B76-6DAB-E179-76470983E985}"/>
              </a:ext>
            </a:extLst>
          </p:cNvPr>
          <p:cNvSpPr/>
          <p:nvPr/>
        </p:nvSpPr>
        <p:spPr>
          <a:xfrm>
            <a:off x="3510366" y="2706203"/>
            <a:ext cx="5594888" cy="1230831"/>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4ADD823-275D-9546-3C43-3AE488425F99}"/>
              </a:ext>
            </a:extLst>
          </p:cNvPr>
          <p:cNvSpPr txBox="1"/>
          <p:nvPr/>
        </p:nvSpPr>
        <p:spPr>
          <a:xfrm>
            <a:off x="5287760" y="2299602"/>
            <a:ext cx="1234698" cy="307777"/>
          </a:xfrm>
          <a:prstGeom prst="rect">
            <a:avLst/>
          </a:prstGeom>
          <a:noFill/>
          <a:ln w="28575">
            <a:solidFill>
              <a:schemeClr val="accent5"/>
            </a:solidFill>
          </a:ln>
        </p:spPr>
        <p:txBody>
          <a:bodyPr wrap="square" rtlCol="0">
            <a:spAutoFit/>
          </a:bodyPr>
          <a:lstStyle/>
          <a:p>
            <a:r>
              <a:rPr lang="en-GB" dirty="0" err="1">
                <a:latin typeface="Montserrat" panose="00000500000000000000" pitchFamily="2" charset="0"/>
              </a:rPr>
              <a:t>DataFrame</a:t>
            </a:r>
            <a:endParaRPr lang="en-GB" dirty="0">
              <a:latin typeface="Montserrat" panose="00000500000000000000" pitchFamily="2" charset="0"/>
            </a:endParaRPr>
          </a:p>
        </p:txBody>
      </p:sp>
    </p:spTree>
    <p:extLst>
      <p:ext uri="{BB962C8B-B14F-4D97-AF65-F5344CB8AC3E}">
        <p14:creationId xmlns:p14="http://schemas.microsoft.com/office/powerpoint/2010/main" val="178833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Introduction to pandas</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72114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Help with pandas</a:t>
            </a:r>
            <a:endParaRPr dirty="0"/>
          </a:p>
        </p:txBody>
      </p:sp>
      <p:sp>
        <p:nvSpPr>
          <p:cNvPr id="502" name="Google Shape;502;p66"/>
          <p:cNvSpPr txBox="1">
            <a:spLocks noGrp="1"/>
          </p:cNvSpPr>
          <p:nvPr>
            <p:ph type="body" idx="1"/>
          </p:nvPr>
        </p:nvSpPr>
        <p:spPr>
          <a:xfrm>
            <a:off x="3644630" y="1115861"/>
            <a:ext cx="5161500" cy="3556878"/>
          </a:xfrm>
          <a:prstGeom prst="rect">
            <a:avLst/>
          </a:prstGeom>
          <a:noFill/>
          <a:ln>
            <a:noFill/>
          </a:ln>
        </p:spPr>
        <p:txBody>
          <a:bodyPr spcFirstLastPara="1" wrap="square" lIns="91425" tIns="45700" rIns="91425" bIns="45700" anchor="ctr" anchorCtr="0">
            <a:noAutofit/>
          </a:bodyPr>
          <a:lstStyle/>
          <a:p>
            <a:pPr marL="285750" indent="-285750"/>
            <a:r>
              <a:rPr lang="en-GB" dirty="0"/>
              <a:t>The official documentation: </a:t>
            </a:r>
            <a:r>
              <a:rPr lang="en-GB" dirty="0">
                <a:hlinkClick r:id="rId3"/>
              </a:rPr>
              <a:t>https://pandas.pydata.org</a:t>
            </a:r>
            <a:endParaRPr lang="en-GB" dirty="0"/>
          </a:p>
          <a:p>
            <a:pPr marL="285750" indent="-285750"/>
            <a:r>
              <a:rPr lang="en-GB" dirty="0"/>
              <a:t>Pandas cheat sheet: </a:t>
            </a:r>
            <a:r>
              <a:rPr lang="en-GB" dirty="0">
                <a:hlinkClick r:id="rId4"/>
              </a:rPr>
              <a:t>https://pandas.pydata.org/Pandas_Cheat_Sheet.pdf</a:t>
            </a:r>
            <a:endParaRPr lang="en-GB" dirty="0"/>
          </a:p>
          <a:p>
            <a:pPr marL="285750" indent="-285750"/>
            <a:r>
              <a:rPr lang="en-US" dirty="0"/>
              <a:t>Python for Data Analysis book (free online) by the creator of pandas: </a:t>
            </a:r>
            <a:r>
              <a:rPr lang="en-US" dirty="0">
                <a:hlinkClick r:id="rId5"/>
              </a:rPr>
              <a:t>https://wesmckinney.com/book</a:t>
            </a:r>
            <a:endParaRPr lang="en-US" dirty="0"/>
          </a:p>
          <a:p>
            <a:pPr marL="285750" indent="-285750"/>
            <a:r>
              <a:rPr lang="en-US" dirty="0" err="1"/>
              <a:t>pandastutor</a:t>
            </a:r>
            <a:r>
              <a:rPr lang="en-US" dirty="0"/>
              <a:t>, a tool to </a:t>
            </a:r>
            <a:r>
              <a:rPr lang="en-US" dirty="0" err="1"/>
              <a:t>visualise</a:t>
            </a:r>
            <a:r>
              <a:rPr lang="en-US" dirty="0"/>
              <a:t> what different operations do: </a:t>
            </a:r>
            <a:r>
              <a:rPr lang="en-US" dirty="0">
                <a:hlinkClick r:id="rId6"/>
              </a:rPr>
              <a:t>https://pandastutor.com</a:t>
            </a:r>
            <a:endParaRPr lang="en-GB" dirty="0"/>
          </a:p>
        </p:txBody>
      </p:sp>
    </p:spTree>
    <p:extLst>
      <p:ext uri="{BB962C8B-B14F-4D97-AF65-F5344CB8AC3E}">
        <p14:creationId xmlns:p14="http://schemas.microsoft.com/office/powerpoint/2010/main" val="327670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5">
          <a:extLst>
            <a:ext uri="{FF2B5EF4-FFF2-40B4-BE49-F238E27FC236}">
              <a16:creationId xmlns:a16="http://schemas.microsoft.com/office/drawing/2014/main" id="{B10A30BA-EAC4-1971-5F31-8B09954B03F9}"/>
            </a:ext>
          </a:extLst>
        </p:cNvPr>
        <p:cNvGrpSpPr/>
        <p:nvPr/>
      </p:nvGrpSpPr>
      <p:grpSpPr>
        <a:xfrm>
          <a:off x="0" y="0"/>
          <a:ext cx="0" cy="0"/>
          <a:chOff x="0" y="0"/>
          <a:chExt cx="0" cy="0"/>
        </a:xfrm>
      </p:grpSpPr>
      <p:sp>
        <p:nvSpPr>
          <p:cNvPr id="766" name="Google Shape;766;p80">
            <a:extLst>
              <a:ext uri="{FF2B5EF4-FFF2-40B4-BE49-F238E27FC236}">
                <a16:creationId xmlns:a16="http://schemas.microsoft.com/office/drawing/2014/main" id="{AAA63B93-141A-4123-33EF-2B864F5D6C0A}"/>
              </a:ext>
            </a:extLst>
          </p:cNvPr>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400"/>
              <a:buNone/>
            </a:pPr>
            <a:r>
              <a:rPr lang="en" dirty="0"/>
              <a:t>Data visualisation with </a:t>
            </a:r>
            <a:r>
              <a:rPr lang="en" dirty="0">
                <a:latin typeface="Courier New" panose="02070309020205020404" pitchFamily="49" charset="0"/>
                <a:cs typeface="Courier New" panose="02070309020205020404" pitchFamily="49" charset="0"/>
              </a:rPr>
              <a:t>pandas</a:t>
            </a:r>
            <a:endParaRPr dirty="0">
              <a:latin typeface="Courier New" panose="02070309020205020404" pitchFamily="49" charset="0"/>
              <a:cs typeface="Courier New" panose="02070309020205020404" pitchFamily="49" charset="0"/>
            </a:endParaRPr>
          </a:p>
        </p:txBody>
      </p:sp>
      <p:sp>
        <p:nvSpPr>
          <p:cNvPr id="767" name="Google Shape;767;p80">
            <a:extLst>
              <a:ext uri="{FF2B5EF4-FFF2-40B4-BE49-F238E27FC236}">
                <a16:creationId xmlns:a16="http://schemas.microsoft.com/office/drawing/2014/main" id="{53EC75CF-07BE-5742-A27E-7707315C5594}"/>
              </a:ext>
            </a:extLst>
          </p:cNvPr>
          <p:cNvSpPr/>
          <p:nvPr/>
        </p:nvSpPr>
        <p:spPr>
          <a:xfrm>
            <a:off x="648975" y="950125"/>
            <a:ext cx="1815600" cy="29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a:extLst>
              <a:ext uri="{FF2B5EF4-FFF2-40B4-BE49-F238E27FC236}">
                <a16:creationId xmlns:a16="http://schemas.microsoft.com/office/drawing/2014/main" id="{12682BDD-B36C-BA2D-FBEE-CE4A5AB2899B}"/>
              </a:ext>
            </a:extLst>
          </p:cNvPr>
          <p:cNvSpPr txBox="1"/>
          <p:nvPr/>
        </p:nvSpPr>
        <p:spPr>
          <a:xfrm>
            <a:off x="684509" y="918917"/>
            <a:ext cx="3798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lt1"/>
                </a:solidFill>
                <a:latin typeface="Montserrat"/>
                <a:ea typeface="Montserrat"/>
                <a:cs typeface="Montserrat"/>
                <a:sym typeface="Montserrat"/>
              </a:rPr>
              <a:t>Intro to Python</a:t>
            </a:r>
            <a:endParaRPr sz="1100" b="1" i="0" u="none" strike="noStrike" cap="none"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93738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200" y="2323627"/>
            <a:ext cx="2611464"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Distributions</a:t>
            </a:r>
            <a:endParaRPr dirty="0"/>
          </a:p>
        </p:txBody>
      </p:sp>
      <p:sp>
        <p:nvSpPr>
          <p:cNvPr id="502" name="Google Shape;502;p66"/>
          <p:cNvSpPr txBox="1">
            <a:spLocks noGrp="1"/>
          </p:cNvSpPr>
          <p:nvPr>
            <p:ph type="body" idx="1"/>
          </p:nvPr>
        </p:nvSpPr>
        <p:spPr>
          <a:xfrm>
            <a:off x="3644630" y="658678"/>
            <a:ext cx="5161500" cy="4014061"/>
          </a:xfrm>
          <a:prstGeom prst="rect">
            <a:avLst/>
          </a:prstGeom>
          <a:noFill/>
          <a:ln>
            <a:noFill/>
          </a:ln>
        </p:spPr>
        <p:txBody>
          <a:bodyPr spcFirstLastPara="1" wrap="square" lIns="91425" tIns="45700" rIns="91425" bIns="45700" anchor="t" anchorCtr="0">
            <a:noAutofit/>
          </a:bodyPr>
          <a:lstStyle/>
          <a:p>
            <a:pPr marL="0" indent="0">
              <a:buNone/>
            </a:pPr>
            <a:r>
              <a:rPr lang="en-GB" dirty="0"/>
              <a:t>To view the distribution of a column, we can use histograms or box plots</a:t>
            </a:r>
          </a:p>
        </p:txBody>
      </p:sp>
      <p:pic>
        <p:nvPicPr>
          <p:cNvPr id="3" name="Picture 2" descr="A graph with numbers and a line&#10;&#10;Description automatically generated with medium confidence">
            <a:extLst>
              <a:ext uri="{FF2B5EF4-FFF2-40B4-BE49-F238E27FC236}">
                <a16:creationId xmlns:a16="http://schemas.microsoft.com/office/drawing/2014/main" id="{1CF19955-A168-845C-F6E4-12F8BDBBB57F}"/>
              </a:ext>
            </a:extLst>
          </p:cNvPr>
          <p:cNvPicPr>
            <a:picLocks noChangeAspect="1"/>
          </p:cNvPicPr>
          <p:nvPr/>
        </p:nvPicPr>
        <p:blipFill>
          <a:blip r:embed="rId3"/>
          <a:stretch>
            <a:fillRect/>
          </a:stretch>
        </p:blipFill>
        <p:spPr>
          <a:xfrm>
            <a:off x="3510442" y="1868320"/>
            <a:ext cx="2564896" cy="1888239"/>
          </a:xfrm>
          <a:prstGeom prst="rect">
            <a:avLst/>
          </a:prstGeom>
        </p:spPr>
      </p:pic>
      <p:pic>
        <p:nvPicPr>
          <p:cNvPr id="5" name="Picture 4" descr="A graph with a rectangle and a line&#10;&#10;Description automatically generated">
            <a:extLst>
              <a:ext uri="{FF2B5EF4-FFF2-40B4-BE49-F238E27FC236}">
                <a16:creationId xmlns:a16="http://schemas.microsoft.com/office/drawing/2014/main" id="{233A9B32-9582-18FC-EFBF-4BEFF9AC3D34}"/>
              </a:ext>
            </a:extLst>
          </p:cNvPr>
          <p:cNvPicPr>
            <a:picLocks noChangeAspect="1"/>
          </p:cNvPicPr>
          <p:nvPr/>
        </p:nvPicPr>
        <p:blipFill>
          <a:blip r:embed="rId4"/>
          <a:stretch>
            <a:fillRect/>
          </a:stretch>
        </p:blipFill>
        <p:spPr>
          <a:xfrm>
            <a:off x="6225380" y="1868320"/>
            <a:ext cx="2734061" cy="1888239"/>
          </a:xfrm>
          <a:prstGeom prst="rect">
            <a:avLst/>
          </a:prstGeom>
        </p:spPr>
      </p:pic>
    </p:spTree>
    <p:extLst>
      <p:ext uri="{BB962C8B-B14F-4D97-AF65-F5344CB8AC3E}">
        <p14:creationId xmlns:p14="http://schemas.microsoft.com/office/powerpoint/2010/main" val="3557094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Data visualisation with pandas – distributions</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3543383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5600"/>
              <a:buNone/>
            </a:pPr>
            <a:r>
              <a:rPr lang="en" dirty="0"/>
              <a:t>Intermediate Python for</a:t>
            </a:r>
            <a:br>
              <a:rPr lang="en" dirty="0"/>
            </a:br>
            <a:r>
              <a:rPr lang="en" dirty="0"/>
              <a:t>Data Science</a:t>
            </a:r>
            <a:endParaRPr dirty="0"/>
          </a:p>
        </p:txBody>
      </p:sp>
      <p:sp>
        <p:nvSpPr>
          <p:cNvPr id="355" name="Google Shape;355;p51"/>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
              <a:t>Welcome! </a:t>
            </a:r>
            <a:endParaRPr/>
          </a:p>
        </p:txBody>
      </p:sp>
      <p:sp>
        <p:nvSpPr>
          <p:cNvPr id="356" name="Google Shape;356;p51"/>
          <p:cNvSpPr txBox="1">
            <a:spLocks noGrp="1"/>
          </p:cNvSpPr>
          <p:nvPr>
            <p:ph type="body" idx="4294967295"/>
          </p:nvPr>
        </p:nvSpPr>
        <p:spPr>
          <a:xfrm>
            <a:off x="1861350" y="37758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b="1" dirty="0">
                <a:solidFill>
                  <a:schemeClr val="accent1"/>
                </a:solidFill>
              </a:rPr>
              <a:t>David Asboth</a:t>
            </a:r>
            <a:endParaRPr b="1" dirty="0">
              <a:solidFill>
                <a:schemeClr val="accent1"/>
              </a:solidFill>
            </a:endParaRPr>
          </a:p>
          <a:p>
            <a:pPr marL="0" lvl="0" indent="0" algn="l" rtl="0">
              <a:lnSpc>
                <a:spcPct val="90000"/>
              </a:lnSpc>
              <a:spcBef>
                <a:spcPts val="0"/>
              </a:spcBef>
              <a:spcAft>
                <a:spcPts val="0"/>
              </a:spcAft>
              <a:buClr>
                <a:schemeClr val="lt1"/>
              </a:buClr>
              <a:buSzPts val="1200"/>
              <a:buNone/>
            </a:pPr>
            <a:endParaRPr b="1" dirty="0">
              <a:solidFill>
                <a:schemeClr val="accent6"/>
              </a:solidFill>
            </a:endParaRPr>
          </a:p>
        </p:txBody>
      </p:sp>
      <p:sp>
        <p:nvSpPr>
          <p:cNvPr id="357" name="Google Shape;357;p51"/>
          <p:cNvSpPr txBox="1">
            <a:spLocks noGrp="1"/>
          </p:cNvSpPr>
          <p:nvPr>
            <p:ph type="body" idx="4294967295"/>
          </p:nvPr>
        </p:nvSpPr>
        <p:spPr>
          <a:xfrm>
            <a:off x="1861350" y="4050382"/>
            <a:ext cx="4339800" cy="274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 sz="1400"/>
              <a:t>Instructor, Pluralsight</a:t>
            </a:r>
            <a:endParaRPr sz="1400"/>
          </a:p>
          <a:p>
            <a:pPr marL="0" lvl="0" indent="0" algn="l" rtl="0">
              <a:lnSpc>
                <a:spcPct val="90000"/>
              </a:lnSpc>
              <a:spcBef>
                <a:spcPts val="0"/>
              </a:spcBef>
              <a:spcAft>
                <a:spcPts val="0"/>
              </a:spcAft>
              <a:buClr>
                <a:schemeClr val="lt1"/>
              </a:buClr>
              <a:buSzPts val="1200"/>
              <a:buNone/>
            </a:pPr>
            <a:endParaRPr sz="1400"/>
          </a:p>
        </p:txBody>
      </p:sp>
      <p:sp>
        <p:nvSpPr>
          <p:cNvPr id="358" name="Google Shape;358;p51"/>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51"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0">
          <a:extLst>
            <a:ext uri="{FF2B5EF4-FFF2-40B4-BE49-F238E27FC236}">
              <a16:creationId xmlns:a16="http://schemas.microsoft.com/office/drawing/2014/main" id="{D414E65E-3B30-E34D-3439-ECF7C42CFC75}"/>
            </a:ext>
          </a:extLst>
        </p:cNvPr>
        <p:cNvGrpSpPr/>
        <p:nvPr/>
      </p:nvGrpSpPr>
      <p:grpSpPr>
        <a:xfrm>
          <a:off x="0" y="0"/>
          <a:ext cx="0" cy="0"/>
          <a:chOff x="0" y="0"/>
          <a:chExt cx="0" cy="0"/>
        </a:xfrm>
      </p:grpSpPr>
      <p:sp>
        <p:nvSpPr>
          <p:cNvPr id="501" name="Google Shape;501;p66">
            <a:extLst>
              <a:ext uri="{FF2B5EF4-FFF2-40B4-BE49-F238E27FC236}">
                <a16:creationId xmlns:a16="http://schemas.microsoft.com/office/drawing/2014/main" id="{3133F79E-DC54-B77C-0229-CA5A1FD1AB36}"/>
              </a:ext>
            </a:extLst>
          </p:cNvPr>
          <p:cNvSpPr txBox="1">
            <a:spLocks noGrp="1"/>
          </p:cNvSpPr>
          <p:nvPr>
            <p:ph type="title"/>
          </p:nvPr>
        </p:nvSpPr>
        <p:spPr>
          <a:xfrm>
            <a:off x="457200" y="2323627"/>
            <a:ext cx="2611464"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Scatter plots</a:t>
            </a:r>
            <a:endParaRPr dirty="0"/>
          </a:p>
        </p:txBody>
      </p:sp>
      <p:sp>
        <p:nvSpPr>
          <p:cNvPr id="502" name="Google Shape;502;p66">
            <a:extLst>
              <a:ext uri="{FF2B5EF4-FFF2-40B4-BE49-F238E27FC236}">
                <a16:creationId xmlns:a16="http://schemas.microsoft.com/office/drawing/2014/main" id="{6E99BA0B-D25A-B0C0-3BCE-0F355002596D}"/>
              </a:ext>
            </a:extLst>
          </p:cNvPr>
          <p:cNvSpPr txBox="1">
            <a:spLocks noGrp="1"/>
          </p:cNvSpPr>
          <p:nvPr>
            <p:ph type="body" idx="1"/>
          </p:nvPr>
        </p:nvSpPr>
        <p:spPr>
          <a:xfrm>
            <a:off x="3675626" y="116237"/>
            <a:ext cx="5161500" cy="4014061"/>
          </a:xfrm>
          <a:prstGeom prst="rect">
            <a:avLst/>
          </a:prstGeom>
          <a:noFill/>
          <a:ln>
            <a:noFill/>
          </a:ln>
        </p:spPr>
        <p:txBody>
          <a:bodyPr spcFirstLastPara="1" wrap="square" lIns="91425" tIns="45700" rIns="91425" bIns="45700" anchor="t" anchorCtr="0">
            <a:noAutofit/>
          </a:bodyPr>
          <a:lstStyle/>
          <a:p>
            <a:pPr marL="0" indent="0">
              <a:buNone/>
            </a:pPr>
            <a:r>
              <a:rPr lang="en-GB" dirty="0"/>
              <a:t>Finding relationships between variables can be done:</a:t>
            </a:r>
          </a:p>
          <a:p>
            <a:pPr marL="285750" indent="-285750"/>
            <a:r>
              <a:rPr lang="en-GB" b="1" dirty="0"/>
              <a:t>Numerically </a:t>
            </a:r>
            <a:r>
              <a:rPr lang="en-GB" dirty="0"/>
              <a:t>(correlation)</a:t>
            </a:r>
          </a:p>
          <a:p>
            <a:pPr marL="285750" indent="-285750"/>
            <a:endParaRPr lang="en-GB" dirty="0"/>
          </a:p>
          <a:p>
            <a:pPr marL="285750" indent="-285750"/>
            <a:endParaRPr lang="en-GB" dirty="0"/>
          </a:p>
          <a:p>
            <a:pPr marL="285750" indent="-285750"/>
            <a:endParaRPr lang="en-GB" dirty="0"/>
          </a:p>
          <a:p>
            <a:pPr marL="285750" indent="-285750"/>
            <a:r>
              <a:rPr lang="en-GB" b="1" dirty="0"/>
              <a:t>Visually </a:t>
            </a:r>
            <a:r>
              <a:rPr lang="en-GB" dirty="0"/>
              <a:t>(scatter plots)</a:t>
            </a:r>
          </a:p>
        </p:txBody>
      </p:sp>
      <p:pic>
        <p:nvPicPr>
          <p:cNvPr id="4" name="Picture 3">
            <a:extLst>
              <a:ext uri="{FF2B5EF4-FFF2-40B4-BE49-F238E27FC236}">
                <a16:creationId xmlns:a16="http://schemas.microsoft.com/office/drawing/2014/main" id="{258E7280-C001-87D9-D1F7-CF410BC06768}"/>
              </a:ext>
            </a:extLst>
          </p:cNvPr>
          <p:cNvPicPr>
            <a:picLocks noChangeAspect="1"/>
          </p:cNvPicPr>
          <p:nvPr/>
        </p:nvPicPr>
        <p:blipFill>
          <a:blip r:embed="rId3"/>
          <a:stretch>
            <a:fillRect/>
          </a:stretch>
        </p:blipFill>
        <p:spPr>
          <a:xfrm>
            <a:off x="4572000" y="1208868"/>
            <a:ext cx="3374151" cy="1181245"/>
          </a:xfrm>
          <a:prstGeom prst="rect">
            <a:avLst/>
          </a:prstGeom>
        </p:spPr>
      </p:pic>
      <p:pic>
        <p:nvPicPr>
          <p:cNvPr id="7" name="Picture 6" descr="A blue and white chart&#10;&#10;Description automatically generated">
            <a:extLst>
              <a:ext uri="{FF2B5EF4-FFF2-40B4-BE49-F238E27FC236}">
                <a16:creationId xmlns:a16="http://schemas.microsoft.com/office/drawing/2014/main" id="{74227C33-DA43-5689-9469-9A56971E7C2D}"/>
              </a:ext>
            </a:extLst>
          </p:cNvPr>
          <p:cNvPicPr>
            <a:picLocks noChangeAspect="1"/>
          </p:cNvPicPr>
          <p:nvPr/>
        </p:nvPicPr>
        <p:blipFill>
          <a:blip r:embed="rId4"/>
          <a:stretch>
            <a:fillRect/>
          </a:stretch>
        </p:blipFill>
        <p:spPr>
          <a:xfrm>
            <a:off x="4736302" y="2709080"/>
            <a:ext cx="3124608" cy="2273875"/>
          </a:xfrm>
          <a:prstGeom prst="rect">
            <a:avLst/>
          </a:prstGeom>
        </p:spPr>
      </p:pic>
    </p:spTree>
    <p:extLst>
      <p:ext uri="{BB962C8B-B14F-4D97-AF65-F5344CB8AC3E}">
        <p14:creationId xmlns:p14="http://schemas.microsoft.com/office/powerpoint/2010/main" val="177867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4362975C-9C33-8393-7B29-92B5236643F9}"/>
            </a:ext>
          </a:extLst>
        </p:cNvPr>
        <p:cNvGrpSpPr/>
        <p:nvPr/>
      </p:nvGrpSpPr>
      <p:grpSpPr>
        <a:xfrm>
          <a:off x="0" y="0"/>
          <a:ext cx="0" cy="0"/>
          <a:chOff x="0" y="0"/>
          <a:chExt cx="0" cy="0"/>
        </a:xfrm>
      </p:grpSpPr>
      <p:sp>
        <p:nvSpPr>
          <p:cNvPr id="579" name="Google Shape;579;p74">
            <a:extLst>
              <a:ext uri="{FF2B5EF4-FFF2-40B4-BE49-F238E27FC236}">
                <a16:creationId xmlns:a16="http://schemas.microsoft.com/office/drawing/2014/main" id="{EE6082DE-1FD3-3DAB-0540-530B0CDB84B8}"/>
              </a:ext>
            </a:extLst>
          </p:cNvPr>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Data visualisation with pandas – relationships</a:t>
            </a:r>
            <a:endParaRPr dirty="0"/>
          </a:p>
        </p:txBody>
      </p:sp>
      <p:pic>
        <p:nvPicPr>
          <p:cNvPr id="2" name="Google Shape;1169;p104">
            <a:extLst>
              <a:ext uri="{FF2B5EF4-FFF2-40B4-BE49-F238E27FC236}">
                <a16:creationId xmlns:a16="http://schemas.microsoft.com/office/drawing/2014/main" id="{B586C8E1-823B-503D-A91A-3F360989B082}"/>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86310067-91F0-88E1-5ACF-6F0AFD9A9246}"/>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3A9A8977-4BD2-29C2-7E4B-16414AD3E97C}"/>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48036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0">
          <a:extLst>
            <a:ext uri="{FF2B5EF4-FFF2-40B4-BE49-F238E27FC236}">
              <a16:creationId xmlns:a16="http://schemas.microsoft.com/office/drawing/2014/main" id="{AF371C61-B409-7F9D-ED13-F5984AE3880C}"/>
            </a:ext>
          </a:extLst>
        </p:cNvPr>
        <p:cNvGrpSpPr/>
        <p:nvPr/>
      </p:nvGrpSpPr>
      <p:grpSpPr>
        <a:xfrm>
          <a:off x="0" y="0"/>
          <a:ext cx="0" cy="0"/>
          <a:chOff x="0" y="0"/>
          <a:chExt cx="0" cy="0"/>
        </a:xfrm>
      </p:grpSpPr>
      <p:sp>
        <p:nvSpPr>
          <p:cNvPr id="501" name="Google Shape;501;p66">
            <a:extLst>
              <a:ext uri="{FF2B5EF4-FFF2-40B4-BE49-F238E27FC236}">
                <a16:creationId xmlns:a16="http://schemas.microsoft.com/office/drawing/2014/main" id="{99F0A0DC-2CCC-CEF5-701C-FEBD91E1EA76}"/>
              </a:ext>
            </a:extLst>
          </p:cNvPr>
          <p:cNvSpPr txBox="1">
            <a:spLocks noGrp="1"/>
          </p:cNvSpPr>
          <p:nvPr>
            <p:ph type="title"/>
          </p:nvPr>
        </p:nvSpPr>
        <p:spPr>
          <a:xfrm>
            <a:off x="457200" y="2323627"/>
            <a:ext cx="265021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Other options for visualisation</a:t>
            </a:r>
            <a:endParaRPr dirty="0"/>
          </a:p>
        </p:txBody>
      </p:sp>
      <p:sp>
        <p:nvSpPr>
          <p:cNvPr id="502" name="Google Shape;502;p66">
            <a:extLst>
              <a:ext uri="{FF2B5EF4-FFF2-40B4-BE49-F238E27FC236}">
                <a16:creationId xmlns:a16="http://schemas.microsoft.com/office/drawing/2014/main" id="{E9EEF97B-97AC-A838-5B60-C045B9CC6BEC}"/>
              </a:ext>
            </a:extLst>
          </p:cNvPr>
          <p:cNvSpPr txBox="1">
            <a:spLocks noGrp="1"/>
          </p:cNvSpPr>
          <p:nvPr>
            <p:ph type="body" idx="1"/>
          </p:nvPr>
        </p:nvSpPr>
        <p:spPr>
          <a:xfrm>
            <a:off x="3644630" y="216976"/>
            <a:ext cx="5352136" cy="4432515"/>
          </a:xfrm>
          <a:prstGeom prst="rect">
            <a:avLst/>
          </a:prstGeom>
          <a:noFill/>
          <a:ln>
            <a:noFill/>
          </a:ln>
        </p:spPr>
        <p:txBody>
          <a:bodyPr spcFirstLastPara="1" wrap="square" lIns="91425" tIns="45700" rIns="91425" bIns="45700" anchor="ctr" anchorCtr="0">
            <a:noAutofit/>
          </a:bodyPr>
          <a:lstStyle/>
          <a:p>
            <a:pPr marL="285750" indent="-285750"/>
            <a:r>
              <a:rPr lang="en-GB" b="1" dirty="0"/>
              <a:t>Seaborn</a:t>
            </a:r>
            <a:r>
              <a:rPr lang="en-GB" dirty="0"/>
              <a:t> (</a:t>
            </a:r>
            <a:r>
              <a:rPr lang="en-GB" dirty="0">
                <a:hlinkClick r:id="rId3"/>
              </a:rPr>
              <a:t>https://seaborn.pydata.org</a:t>
            </a:r>
            <a:r>
              <a:rPr lang="en-GB" dirty="0"/>
              <a:t>)</a:t>
            </a:r>
          </a:p>
          <a:p>
            <a:pPr marL="285750" indent="-285750"/>
            <a:r>
              <a:rPr lang="en-GB" b="1" dirty="0" err="1"/>
              <a:t>Plotnine</a:t>
            </a:r>
            <a:r>
              <a:rPr lang="en-GB" dirty="0"/>
              <a:t> (if you are an R/</a:t>
            </a:r>
            <a:r>
              <a:rPr lang="en-GB" dirty="0" err="1"/>
              <a:t>ggplot</a:t>
            </a:r>
            <a:r>
              <a:rPr lang="en-GB" dirty="0"/>
              <a:t> user, </a:t>
            </a:r>
            <a:r>
              <a:rPr lang="en-GB" dirty="0">
                <a:hlinkClick r:id="rId4"/>
              </a:rPr>
              <a:t>https://plotnine.readthedocs.io</a:t>
            </a:r>
            <a:r>
              <a:rPr lang="en-GB" dirty="0"/>
              <a:t>)</a:t>
            </a:r>
          </a:p>
          <a:p>
            <a:pPr marL="285750" indent="-285750"/>
            <a:r>
              <a:rPr lang="en-GB" b="1" dirty="0" err="1"/>
              <a:t>Plotly</a:t>
            </a:r>
            <a:r>
              <a:rPr lang="en-GB" dirty="0"/>
              <a:t> (for interactive visualisations, </a:t>
            </a:r>
            <a:r>
              <a:rPr lang="en-GB" dirty="0">
                <a:hlinkClick r:id="rId5"/>
              </a:rPr>
              <a:t>https://plotly.com/python</a:t>
            </a:r>
            <a:r>
              <a:rPr lang="en-GB" dirty="0"/>
              <a:t>)</a:t>
            </a:r>
          </a:p>
          <a:p>
            <a:pPr marL="285750" indent="-285750"/>
            <a:r>
              <a:rPr lang="en-GB" b="1" dirty="0"/>
              <a:t>Altair</a:t>
            </a:r>
            <a:r>
              <a:rPr lang="en-GB" dirty="0"/>
              <a:t> (</a:t>
            </a:r>
            <a:r>
              <a:rPr lang="en-GB" dirty="0">
                <a:hlinkClick r:id="rId6"/>
              </a:rPr>
              <a:t>https://altair-viz.github.io</a:t>
            </a:r>
            <a:r>
              <a:rPr lang="en-GB" dirty="0"/>
              <a:t>)</a:t>
            </a:r>
          </a:p>
          <a:p>
            <a:pPr marL="285750" indent="-285750"/>
            <a:endParaRPr dirty="0"/>
          </a:p>
        </p:txBody>
      </p:sp>
    </p:spTree>
    <p:extLst>
      <p:ext uri="{BB962C8B-B14F-4D97-AF65-F5344CB8AC3E}">
        <p14:creationId xmlns:p14="http://schemas.microsoft.com/office/powerpoint/2010/main" val="55712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a:extLst>
            <a:ext uri="{FF2B5EF4-FFF2-40B4-BE49-F238E27FC236}">
              <a16:creationId xmlns:a16="http://schemas.microsoft.com/office/drawing/2014/main" id="{0CD2A276-CBED-69C3-30CB-FD3C8D2D7522}"/>
            </a:ext>
          </a:extLst>
        </p:cNvPr>
        <p:cNvGrpSpPr/>
        <p:nvPr/>
      </p:nvGrpSpPr>
      <p:grpSpPr>
        <a:xfrm>
          <a:off x="0" y="0"/>
          <a:ext cx="0" cy="0"/>
          <a:chOff x="0" y="0"/>
          <a:chExt cx="0" cy="0"/>
        </a:xfrm>
      </p:grpSpPr>
      <p:sp>
        <p:nvSpPr>
          <p:cNvPr id="766" name="Google Shape;766;p80">
            <a:extLst>
              <a:ext uri="{FF2B5EF4-FFF2-40B4-BE49-F238E27FC236}">
                <a16:creationId xmlns:a16="http://schemas.microsoft.com/office/drawing/2014/main" id="{421F118F-3E6A-8D2B-1958-4531241517B6}"/>
              </a:ext>
            </a:extLst>
          </p:cNvPr>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400"/>
              <a:buNone/>
            </a:pPr>
            <a:r>
              <a:rPr lang="en" dirty="0"/>
              <a:t>APIs</a:t>
            </a:r>
            <a:endParaRPr dirty="0">
              <a:latin typeface="Courier New" panose="02070309020205020404" pitchFamily="49" charset="0"/>
              <a:cs typeface="Courier New" panose="02070309020205020404" pitchFamily="49" charset="0"/>
            </a:endParaRPr>
          </a:p>
        </p:txBody>
      </p:sp>
      <p:sp>
        <p:nvSpPr>
          <p:cNvPr id="767" name="Google Shape;767;p80">
            <a:extLst>
              <a:ext uri="{FF2B5EF4-FFF2-40B4-BE49-F238E27FC236}">
                <a16:creationId xmlns:a16="http://schemas.microsoft.com/office/drawing/2014/main" id="{779CCCFA-2093-F5E9-925A-817383EC8925}"/>
              </a:ext>
            </a:extLst>
          </p:cNvPr>
          <p:cNvSpPr/>
          <p:nvPr/>
        </p:nvSpPr>
        <p:spPr>
          <a:xfrm>
            <a:off x="648975" y="950125"/>
            <a:ext cx="1815600" cy="29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a:extLst>
              <a:ext uri="{FF2B5EF4-FFF2-40B4-BE49-F238E27FC236}">
                <a16:creationId xmlns:a16="http://schemas.microsoft.com/office/drawing/2014/main" id="{846F5FBC-0B66-3432-D3EC-93DFC668752D}"/>
              </a:ext>
            </a:extLst>
          </p:cNvPr>
          <p:cNvSpPr txBox="1"/>
          <p:nvPr/>
        </p:nvSpPr>
        <p:spPr>
          <a:xfrm>
            <a:off x="684509" y="918917"/>
            <a:ext cx="3798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lt1"/>
                </a:solidFill>
                <a:latin typeface="Montserrat"/>
                <a:ea typeface="Montserrat"/>
                <a:cs typeface="Montserrat"/>
                <a:sym typeface="Montserrat"/>
              </a:rPr>
              <a:t>Intro to Python</a:t>
            </a:r>
            <a:endParaRPr sz="1100" b="1" i="0" u="none" strike="noStrike" cap="none"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09284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What is an API?</a:t>
            </a:r>
            <a:endParaRPr dirty="0"/>
          </a:p>
        </p:txBody>
      </p:sp>
      <p:sp>
        <p:nvSpPr>
          <p:cNvPr id="502" name="Google Shape;502;p66"/>
          <p:cNvSpPr txBox="1">
            <a:spLocks noGrp="1"/>
          </p:cNvSpPr>
          <p:nvPr>
            <p:ph type="body" idx="1"/>
          </p:nvPr>
        </p:nvSpPr>
        <p:spPr>
          <a:xfrm>
            <a:off x="3644630" y="216976"/>
            <a:ext cx="5352136" cy="4432515"/>
          </a:xfrm>
          <a:prstGeom prst="rect">
            <a:avLst/>
          </a:prstGeom>
          <a:noFill/>
          <a:ln>
            <a:noFill/>
          </a:ln>
        </p:spPr>
        <p:txBody>
          <a:bodyPr spcFirstLastPara="1" wrap="square" lIns="91425" tIns="45700" rIns="91425" bIns="45700" anchor="ctr" anchorCtr="0">
            <a:noAutofit/>
          </a:bodyPr>
          <a:lstStyle/>
          <a:p>
            <a:pPr marL="285750" indent="-285750"/>
            <a:r>
              <a:rPr lang="en-GB" dirty="0"/>
              <a:t>API stands for </a:t>
            </a:r>
            <a:r>
              <a:rPr lang="en-GB" b="1" dirty="0"/>
              <a:t>A</a:t>
            </a:r>
            <a:r>
              <a:rPr lang="en-GB" dirty="0"/>
              <a:t>pplication </a:t>
            </a:r>
            <a:r>
              <a:rPr lang="en-GB" b="1" dirty="0"/>
              <a:t>P</a:t>
            </a:r>
            <a:r>
              <a:rPr lang="en-GB" dirty="0"/>
              <a:t>rogramming </a:t>
            </a:r>
            <a:r>
              <a:rPr lang="en-GB" b="1" dirty="0"/>
              <a:t>I</a:t>
            </a:r>
            <a:r>
              <a:rPr lang="en-GB" dirty="0"/>
              <a:t>nterface</a:t>
            </a:r>
          </a:p>
          <a:p>
            <a:pPr marL="285750" indent="-285750"/>
            <a:r>
              <a:rPr lang="en-GB" dirty="0"/>
              <a:t>It’s how computers can be automated to send information to each other</a:t>
            </a:r>
          </a:p>
          <a:p>
            <a:pPr marL="285750" indent="-285750"/>
            <a:r>
              <a:rPr lang="en-GB" dirty="0"/>
              <a:t>Here, we’ll talking about sending data over the internet using APIs</a:t>
            </a:r>
            <a:endParaRPr dirty="0"/>
          </a:p>
        </p:txBody>
      </p:sp>
    </p:spTree>
    <p:extLst>
      <p:ext uri="{BB962C8B-B14F-4D97-AF65-F5344CB8AC3E}">
        <p14:creationId xmlns:p14="http://schemas.microsoft.com/office/powerpoint/2010/main" val="8692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
          <a:extLst>
            <a:ext uri="{FF2B5EF4-FFF2-40B4-BE49-F238E27FC236}">
              <a16:creationId xmlns:a16="http://schemas.microsoft.com/office/drawing/2014/main" id="{5BA51BEE-2D42-D2A5-9550-06ECB76AEFA1}"/>
            </a:ext>
          </a:extLst>
        </p:cNvPr>
        <p:cNvGrpSpPr/>
        <p:nvPr/>
      </p:nvGrpSpPr>
      <p:grpSpPr>
        <a:xfrm>
          <a:off x="0" y="0"/>
          <a:ext cx="0" cy="0"/>
          <a:chOff x="0" y="0"/>
          <a:chExt cx="0" cy="0"/>
        </a:xfrm>
      </p:grpSpPr>
      <p:sp>
        <p:nvSpPr>
          <p:cNvPr id="490" name="Google Shape;490;p65">
            <a:extLst>
              <a:ext uri="{FF2B5EF4-FFF2-40B4-BE49-F238E27FC236}">
                <a16:creationId xmlns:a16="http://schemas.microsoft.com/office/drawing/2014/main" id="{7992B9BF-F029-9F9F-AA29-7DE6C7A06738}"/>
              </a:ext>
            </a:extLst>
          </p:cNvPr>
          <p:cNvSpPr txBox="1">
            <a:spLocks noGrp="1"/>
          </p:cNvSpPr>
          <p:nvPr>
            <p:ph type="body" idx="1"/>
          </p:nvPr>
        </p:nvSpPr>
        <p:spPr>
          <a:xfrm>
            <a:off x="2887058" y="886337"/>
            <a:ext cx="6014092" cy="3485196"/>
          </a:xfrm>
          <a:prstGeom prst="rect">
            <a:avLst/>
          </a:prstGeom>
          <a:noFill/>
          <a:ln>
            <a:noFill/>
          </a:ln>
        </p:spPr>
        <p:txBody>
          <a:bodyPr spcFirstLastPara="1" wrap="square" lIns="91425" tIns="45700" rIns="91425" bIns="45700" anchor="t" anchorCtr="0">
            <a:noAutofit/>
          </a:bodyPr>
          <a:lstStyle/>
          <a:p>
            <a:pPr marL="19050" lvl="0" indent="0" algn="l" rtl="0">
              <a:lnSpc>
                <a:spcPct val="100000"/>
              </a:lnSpc>
              <a:spcBef>
                <a:spcPts val="0"/>
              </a:spcBef>
              <a:spcAft>
                <a:spcPts val="0"/>
              </a:spcAft>
              <a:buClr>
                <a:schemeClr val="dk1"/>
              </a:buClr>
              <a:buSzPts val="1500"/>
              <a:buNone/>
            </a:pPr>
            <a:r>
              <a:rPr lang="en-GB" sz="1600" dirty="0">
                <a:latin typeface="Montserrat"/>
                <a:ea typeface="Montserrat"/>
                <a:cs typeface="Montserrat"/>
                <a:sym typeface="Montserrat"/>
              </a:rPr>
              <a:t>When you type </a:t>
            </a:r>
            <a:r>
              <a:rPr lang="en-GB" sz="1600" dirty="0">
                <a:latin typeface="Montserrat"/>
                <a:ea typeface="Montserrat"/>
                <a:cs typeface="Montserrat"/>
                <a:sym typeface="Montserrat"/>
                <a:hlinkClick r:id="rId3"/>
              </a:rPr>
              <a:t>bbc.co.uk</a:t>
            </a:r>
            <a:r>
              <a:rPr lang="en-GB" sz="1600" dirty="0">
                <a:latin typeface="Montserrat"/>
                <a:ea typeface="Montserrat"/>
                <a:cs typeface="Montserrat"/>
                <a:sym typeface="Montserrat"/>
              </a:rPr>
              <a:t> into a browser…</a:t>
            </a:r>
          </a:p>
          <a:p>
            <a:pPr marL="19050" lvl="0" indent="0" algn="l" rtl="0">
              <a:lnSpc>
                <a:spcPct val="100000"/>
              </a:lnSpc>
              <a:spcBef>
                <a:spcPts val="0"/>
              </a:spcBef>
              <a:spcAft>
                <a:spcPts val="0"/>
              </a:spcAft>
              <a:buClr>
                <a:schemeClr val="dk1"/>
              </a:buClr>
              <a:buSzPts val="1500"/>
              <a:buNone/>
            </a:pPr>
            <a:endParaRPr lang="en-GB" sz="1600" dirty="0">
              <a:latin typeface="Montserrat"/>
              <a:ea typeface="Montserrat"/>
              <a:cs typeface="Montserrat"/>
              <a:sym typeface="Montserrat"/>
            </a:endParaRPr>
          </a:p>
          <a:p>
            <a:pPr marL="304800" lvl="0" indent="-285750" algn="l" rtl="0">
              <a:lnSpc>
                <a:spcPct val="150000"/>
              </a:lnSpc>
              <a:spcBef>
                <a:spcPts val="0"/>
              </a:spcBef>
              <a:spcAft>
                <a:spcPts val="0"/>
              </a:spcAft>
              <a:buClr>
                <a:schemeClr val="dk1"/>
              </a:buClr>
              <a:buSzPts val="1500"/>
              <a:buChar char="•"/>
            </a:pPr>
            <a:r>
              <a:rPr lang="en-GB" sz="1600" dirty="0">
                <a:latin typeface="Montserrat"/>
                <a:ea typeface="Montserrat"/>
                <a:cs typeface="Montserrat"/>
                <a:sym typeface="Montserrat"/>
              </a:rPr>
              <a:t>Our browser sends an </a:t>
            </a:r>
            <a:r>
              <a:rPr lang="en-GB" sz="1600" b="1" dirty="0">
                <a:latin typeface="Montserrat"/>
                <a:ea typeface="Montserrat"/>
                <a:cs typeface="Montserrat"/>
                <a:sym typeface="Montserrat"/>
              </a:rPr>
              <a:t>HTTP request </a:t>
            </a:r>
            <a:r>
              <a:rPr lang="en-GB" sz="1600" dirty="0">
                <a:latin typeface="Montserrat"/>
                <a:ea typeface="Montserrat"/>
                <a:cs typeface="Montserrat"/>
                <a:sym typeface="Montserrat"/>
              </a:rPr>
              <a:t>to BBC’s servers</a:t>
            </a:r>
          </a:p>
          <a:p>
            <a:pPr marL="762000" lvl="1" indent="-285750">
              <a:lnSpc>
                <a:spcPct val="150000"/>
              </a:lnSpc>
              <a:spcBef>
                <a:spcPts val="0"/>
              </a:spcBef>
              <a:buClr>
                <a:schemeClr val="dk1"/>
              </a:buClr>
              <a:buSzPts val="1500"/>
              <a:buChar char="•"/>
            </a:pPr>
            <a:r>
              <a:rPr lang="en-GB" sz="1400" dirty="0"/>
              <a:t>Requests can be GET (to ask for something)</a:t>
            </a:r>
          </a:p>
          <a:p>
            <a:pPr marL="762000" lvl="1" indent="-285750">
              <a:lnSpc>
                <a:spcPct val="150000"/>
              </a:lnSpc>
              <a:spcBef>
                <a:spcPts val="0"/>
              </a:spcBef>
              <a:buClr>
                <a:schemeClr val="dk1"/>
              </a:buClr>
              <a:buSzPts val="1500"/>
              <a:buChar char="•"/>
            </a:pPr>
            <a:r>
              <a:rPr lang="en-GB" sz="1400" dirty="0">
                <a:latin typeface="Montserrat"/>
                <a:ea typeface="Montserrat"/>
                <a:cs typeface="Montserrat"/>
                <a:sym typeface="Montserrat"/>
              </a:rPr>
              <a:t>We can also </a:t>
            </a:r>
            <a:r>
              <a:rPr lang="en-GB" sz="1400" i="1" dirty="0"/>
              <a:t>send</a:t>
            </a:r>
            <a:r>
              <a:rPr lang="en-GB" sz="1400" dirty="0"/>
              <a:t> data with POST or PUT requests</a:t>
            </a:r>
            <a:endParaRPr lang="en-GB" sz="1400" dirty="0">
              <a:latin typeface="Montserrat"/>
              <a:ea typeface="Montserrat"/>
              <a:cs typeface="Montserrat"/>
              <a:sym typeface="Montserrat"/>
            </a:endParaRPr>
          </a:p>
          <a:p>
            <a:pPr marL="304800" lvl="0" indent="-285750" algn="l" rtl="0">
              <a:lnSpc>
                <a:spcPct val="150000"/>
              </a:lnSpc>
              <a:spcBef>
                <a:spcPts val="0"/>
              </a:spcBef>
              <a:spcAft>
                <a:spcPts val="0"/>
              </a:spcAft>
              <a:buClr>
                <a:schemeClr val="dk1"/>
              </a:buClr>
              <a:buSzPts val="1500"/>
              <a:buChar char="•"/>
            </a:pPr>
            <a:r>
              <a:rPr lang="en-GB" sz="1600" dirty="0"/>
              <a:t>The server determines what to do with the request</a:t>
            </a:r>
          </a:p>
          <a:p>
            <a:pPr marL="762000" lvl="1" indent="-285750">
              <a:lnSpc>
                <a:spcPct val="150000"/>
              </a:lnSpc>
              <a:spcBef>
                <a:spcPts val="0"/>
              </a:spcBef>
              <a:buClr>
                <a:schemeClr val="dk1"/>
              </a:buClr>
              <a:buSzPts val="1500"/>
              <a:buChar char="•"/>
            </a:pPr>
            <a:r>
              <a:rPr lang="en-GB" sz="1400" dirty="0"/>
              <a:t>Is the request valid?</a:t>
            </a:r>
          </a:p>
          <a:p>
            <a:pPr marL="762000" lvl="1" indent="-285750">
              <a:lnSpc>
                <a:spcPct val="150000"/>
              </a:lnSpc>
              <a:spcBef>
                <a:spcPts val="0"/>
              </a:spcBef>
              <a:buClr>
                <a:schemeClr val="dk1"/>
              </a:buClr>
              <a:buSzPts val="1500"/>
              <a:buChar char="•"/>
            </a:pPr>
            <a:r>
              <a:rPr lang="en-GB" sz="1400" dirty="0"/>
              <a:t>Do you have permission to access what you requested?</a:t>
            </a:r>
          </a:p>
          <a:p>
            <a:pPr marL="304800" indent="-285750">
              <a:lnSpc>
                <a:spcPct val="150000"/>
              </a:lnSpc>
              <a:spcBef>
                <a:spcPts val="0"/>
              </a:spcBef>
              <a:buClr>
                <a:schemeClr val="dk1"/>
              </a:buClr>
              <a:buSzPts val="1500"/>
            </a:pPr>
            <a:r>
              <a:rPr lang="en-GB" sz="1600" dirty="0"/>
              <a:t>The server sends back an </a:t>
            </a:r>
            <a:r>
              <a:rPr lang="en-GB" sz="1600" b="1" dirty="0"/>
              <a:t>HTTP response </a:t>
            </a:r>
            <a:r>
              <a:rPr lang="en-GB" sz="1600" dirty="0"/>
              <a:t>containing:</a:t>
            </a:r>
          </a:p>
          <a:p>
            <a:pPr marL="762000" lvl="1" indent="-285750">
              <a:lnSpc>
                <a:spcPct val="150000"/>
              </a:lnSpc>
              <a:spcBef>
                <a:spcPts val="0"/>
              </a:spcBef>
              <a:buClr>
                <a:schemeClr val="dk1"/>
              </a:buClr>
              <a:buSzPts val="1500"/>
            </a:pPr>
            <a:r>
              <a:rPr lang="en-GB" sz="1400" b="1" dirty="0"/>
              <a:t>Metadata </a:t>
            </a:r>
            <a:r>
              <a:rPr lang="en-GB" sz="1400" dirty="0"/>
              <a:t>about the response (e.g. a status code)</a:t>
            </a:r>
          </a:p>
          <a:p>
            <a:pPr marL="762000" lvl="1" indent="-285750">
              <a:lnSpc>
                <a:spcPct val="150000"/>
              </a:lnSpc>
              <a:spcBef>
                <a:spcPts val="0"/>
              </a:spcBef>
              <a:buClr>
                <a:schemeClr val="dk1"/>
              </a:buClr>
              <a:buSzPts val="1500"/>
            </a:pPr>
            <a:r>
              <a:rPr lang="en-GB" sz="1400" dirty="0"/>
              <a:t>The </a:t>
            </a:r>
            <a:r>
              <a:rPr lang="en-GB" sz="1400" b="1" dirty="0"/>
              <a:t>content</a:t>
            </a:r>
            <a:r>
              <a:rPr lang="en-GB" sz="1400" dirty="0"/>
              <a:t> you requested</a:t>
            </a:r>
          </a:p>
          <a:p>
            <a:pPr marL="1219200" lvl="2" indent="-285750">
              <a:lnSpc>
                <a:spcPct val="150000"/>
              </a:lnSpc>
              <a:spcBef>
                <a:spcPts val="0"/>
              </a:spcBef>
              <a:buClr>
                <a:schemeClr val="dk1"/>
              </a:buClr>
              <a:buSzPts val="1500"/>
            </a:pPr>
            <a:r>
              <a:rPr lang="en-GB" sz="1200" dirty="0"/>
              <a:t>A web page</a:t>
            </a:r>
          </a:p>
          <a:p>
            <a:pPr marL="1219200" lvl="2" indent="-285750">
              <a:lnSpc>
                <a:spcPct val="150000"/>
              </a:lnSpc>
              <a:spcBef>
                <a:spcPts val="0"/>
              </a:spcBef>
              <a:buClr>
                <a:schemeClr val="dk1"/>
              </a:buClr>
              <a:buSzPts val="1500"/>
            </a:pPr>
            <a:r>
              <a:rPr lang="en-GB" sz="1200" dirty="0"/>
              <a:t>Or…. data!</a:t>
            </a:r>
          </a:p>
          <a:p>
            <a:pPr marL="304800" lvl="0" indent="-285750" algn="l" rtl="0">
              <a:lnSpc>
                <a:spcPct val="200000"/>
              </a:lnSpc>
              <a:spcBef>
                <a:spcPts val="0"/>
              </a:spcBef>
              <a:spcAft>
                <a:spcPts val="0"/>
              </a:spcAft>
              <a:buClr>
                <a:schemeClr val="dk1"/>
              </a:buClr>
              <a:buSzPts val="1500"/>
              <a:buChar char="•"/>
            </a:pPr>
            <a:endParaRPr lang="en-GB" sz="1600" dirty="0"/>
          </a:p>
        </p:txBody>
      </p:sp>
      <p:sp>
        <p:nvSpPr>
          <p:cNvPr id="492" name="Google Shape;492;p65">
            <a:extLst>
              <a:ext uri="{FF2B5EF4-FFF2-40B4-BE49-F238E27FC236}">
                <a16:creationId xmlns:a16="http://schemas.microsoft.com/office/drawing/2014/main" id="{65DB8E29-6AF3-7902-9E03-6D0E14E0A1C6}"/>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How does the internet work?</a:t>
            </a:r>
            <a:endParaRPr sz="2400" cap="none" dirty="0"/>
          </a:p>
        </p:txBody>
      </p:sp>
      <p:sp>
        <p:nvSpPr>
          <p:cNvPr id="493" name="Google Shape;493;p65">
            <a:extLst>
              <a:ext uri="{FF2B5EF4-FFF2-40B4-BE49-F238E27FC236}">
                <a16:creationId xmlns:a16="http://schemas.microsoft.com/office/drawing/2014/main" id="{0E89D34E-E74F-3F8C-F380-D3D2A71CE15C}"/>
              </a:ext>
            </a:extLst>
          </p:cNvPr>
          <p:cNvSpPr/>
          <p:nvPr/>
        </p:nvSpPr>
        <p:spPr>
          <a:xfrm>
            <a:off x="476250" y="1371600"/>
            <a:ext cx="2028900" cy="1190700"/>
          </a:xfrm>
          <a:prstGeom prst="roundRect">
            <a:avLst>
              <a:gd name="adj" fmla="val 15199"/>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5">
            <a:extLst>
              <a:ext uri="{FF2B5EF4-FFF2-40B4-BE49-F238E27FC236}">
                <a16:creationId xmlns:a16="http://schemas.microsoft.com/office/drawing/2014/main" id="{E2D9F577-9605-2895-FFA4-961FF67C9C8B}"/>
              </a:ext>
            </a:extLst>
          </p:cNvPr>
          <p:cNvSpPr/>
          <p:nvPr/>
        </p:nvSpPr>
        <p:spPr>
          <a:xfrm>
            <a:off x="476250" y="3171825"/>
            <a:ext cx="2028900" cy="1190700"/>
          </a:xfrm>
          <a:prstGeom prst="roundRect">
            <a:avLst>
              <a:gd name="adj" fmla="val 15199"/>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Google Shape;1313;p107" descr="CTF_Display_AbstractIdeas_BL_Switch.png">
            <a:extLst>
              <a:ext uri="{FF2B5EF4-FFF2-40B4-BE49-F238E27FC236}">
                <a16:creationId xmlns:a16="http://schemas.microsoft.com/office/drawing/2014/main" id="{C6E1C095-6DDA-145B-E1E3-8821D689512B}"/>
              </a:ext>
            </a:extLst>
          </p:cNvPr>
          <p:cNvPicPr preferRelativeResize="0"/>
          <p:nvPr/>
        </p:nvPicPr>
        <p:blipFill rotWithShape="1">
          <a:blip r:embed="rId4">
            <a:alphaModFix/>
          </a:blip>
          <a:srcRect/>
          <a:stretch/>
        </p:blipFill>
        <p:spPr>
          <a:xfrm>
            <a:off x="858158" y="1363851"/>
            <a:ext cx="1265084" cy="1265084"/>
          </a:xfrm>
          <a:prstGeom prst="rect">
            <a:avLst/>
          </a:prstGeom>
          <a:noFill/>
          <a:ln>
            <a:noFill/>
          </a:ln>
        </p:spPr>
      </p:pic>
      <p:pic>
        <p:nvPicPr>
          <p:cNvPr id="3" name="Google Shape;1269;p106" descr="CTF_Display_AbstractIdeas_BL_Check_List.png">
            <a:extLst>
              <a:ext uri="{FF2B5EF4-FFF2-40B4-BE49-F238E27FC236}">
                <a16:creationId xmlns:a16="http://schemas.microsoft.com/office/drawing/2014/main" id="{94CBEAB4-12DA-8FFD-23E2-25ED4F5C2107}"/>
              </a:ext>
            </a:extLst>
          </p:cNvPr>
          <p:cNvPicPr preferRelativeResize="0"/>
          <p:nvPr/>
        </p:nvPicPr>
        <p:blipFill rotWithShape="1">
          <a:blip r:embed="rId5">
            <a:alphaModFix/>
          </a:blip>
          <a:srcRect/>
          <a:stretch/>
        </p:blipFill>
        <p:spPr>
          <a:xfrm>
            <a:off x="1014371" y="3290845"/>
            <a:ext cx="952657" cy="952659"/>
          </a:xfrm>
          <a:prstGeom prst="rect">
            <a:avLst/>
          </a:prstGeom>
          <a:noFill/>
          <a:ln>
            <a:noFill/>
          </a:ln>
        </p:spPr>
      </p:pic>
    </p:spTree>
    <p:extLst>
      <p:ext uri="{BB962C8B-B14F-4D97-AF65-F5344CB8AC3E}">
        <p14:creationId xmlns:p14="http://schemas.microsoft.com/office/powerpoint/2010/main" val="3934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6">
          <a:extLst>
            <a:ext uri="{FF2B5EF4-FFF2-40B4-BE49-F238E27FC236}">
              <a16:creationId xmlns:a16="http://schemas.microsoft.com/office/drawing/2014/main" id="{4F10A1E8-C576-90B3-2090-31727614B8FA}"/>
            </a:ext>
          </a:extLst>
        </p:cNvPr>
        <p:cNvGrpSpPr/>
        <p:nvPr/>
      </p:nvGrpSpPr>
      <p:grpSpPr>
        <a:xfrm>
          <a:off x="0" y="0"/>
          <a:ext cx="0" cy="0"/>
          <a:chOff x="0" y="0"/>
          <a:chExt cx="0" cy="0"/>
        </a:xfrm>
      </p:grpSpPr>
      <p:sp>
        <p:nvSpPr>
          <p:cNvPr id="567" name="Google Shape;567;p72">
            <a:extLst>
              <a:ext uri="{FF2B5EF4-FFF2-40B4-BE49-F238E27FC236}">
                <a16:creationId xmlns:a16="http://schemas.microsoft.com/office/drawing/2014/main" id="{4398C8C3-913C-EB3B-73EB-AA17A7042817}"/>
              </a:ext>
            </a:extLst>
          </p:cNvPr>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 dirty="0"/>
              <a:t>Developer Tools demo</a:t>
            </a:r>
            <a:br>
              <a:rPr lang="en" dirty="0"/>
            </a:br>
            <a:br>
              <a:rPr lang="en" dirty="0"/>
            </a:br>
            <a:r>
              <a:rPr lang="en" sz="1600" b="0" dirty="0">
                <a:latin typeface="Montserrat" panose="00000500000000000000" pitchFamily="2" charset="0"/>
              </a:rPr>
              <a:t>Press F12 or right-click and “inspect” something to open the Developer Tools</a:t>
            </a:r>
            <a:endParaRPr b="0" dirty="0">
              <a:latin typeface="Montserrat" panose="00000500000000000000" pitchFamily="2" charset="0"/>
            </a:endParaRPr>
          </a:p>
        </p:txBody>
      </p:sp>
      <p:pic>
        <p:nvPicPr>
          <p:cNvPr id="6" name="Picture 5">
            <a:extLst>
              <a:ext uri="{FF2B5EF4-FFF2-40B4-BE49-F238E27FC236}">
                <a16:creationId xmlns:a16="http://schemas.microsoft.com/office/drawing/2014/main" id="{3907C2A3-9F04-35FE-CDC9-DA457EBAAF41}"/>
              </a:ext>
            </a:extLst>
          </p:cNvPr>
          <p:cNvPicPr>
            <a:picLocks noChangeAspect="1"/>
          </p:cNvPicPr>
          <p:nvPr/>
        </p:nvPicPr>
        <p:blipFill>
          <a:blip r:embed="rId3"/>
          <a:stretch>
            <a:fillRect/>
          </a:stretch>
        </p:blipFill>
        <p:spPr>
          <a:xfrm>
            <a:off x="4105860" y="646982"/>
            <a:ext cx="6987094" cy="3591803"/>
          </a:xfrm>
          <a:prstGeom prst="rect">
            <a:avLst/>
          </a:prstGeom>
        </p:spPr>
      </p:pic>
    </p:spTree>
    <p:extLst>
      <p:ext uri="{BB962C8B-B14F-4D97-AF65-F5344CB8AC3E}">
        <p14:creationId xmlns:p14="http://schemas.microsoft.com/office/powerpoint/2010/main" val="3085165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0">
          <a:extLst>
            <a:ext uri="{FF2B5EF4-FFF2-40B4-BE49-F238E27FC236}">
              <a16:creationId xmlns:a16="http://schemas.microsoft.com/office/drawing/2014/main" id="{F85C5043-A635-6D86-1212-7352717DA8BF}"/>
            </a:ext>
          </a:extLst>
        </p:cNvPr>
        <p:cNvGrpSpPr/>
        <p:nvPr/>
      </p:nvGrpSpPr>
      <p:grpSpPr>
        <a:xfrm>
          <a:off x="0" y="0"/>
          <a:ext cx="0" cy="0"/>
          <a:chOff x="0" y="0"/>
          <a:chExt cx="0" cy="0"/>
        </a:xfrm>
      </p:grpSpPr>
      <p:sp>
        <p:nvSpPr>
          <p:cNvPr id="501" name="Google Shape;501;p66">
            <a:extLst>
              <a:ext uri="{FF2B5EF4-FFF2-40B4-BE49-F238E27FC236}">
                <a16:creationId xmlns:a16="http://schemas.microsoft.com/office/drawing/2014/main" id="{B39C9FA4-8660-9CBE-48B3-25803A870B85}"/>
              </a:ext>
            </a:extLst>
          </p:cNvPr>
          <p:cNvSpPr txBox="1">
            <a:spLocks noGrp="1"/>
          </p:cNvSpPr>
          <p:nvPr>
            <p:ph type="title"/>
          </p:nvPr>
        </p:nvSpPr>
        <p:spPr>
          <a:xfrm>
            <a:off x="457200" y="2323627"/>
            <a:ext cx="2727702"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Viewing an API result</a:t>
            </a:r>
            <a:endParaRPr dirty="0"/>
          </a:p>
        </p:txBody>
      </p:sp>
      <p:sp>
        <p:nvSpPr>
          <p:cNvPr id="502" name="Google Shape;502;p66">
            <a:extLst>
              <a:ext uri="{FF2B5EF4-FFF2-40B4-BE49-F238E27FC236}">
                <a16:creationId xmlns:a16="http://schemas.microsoft.com/office/drawing/2014/main" id="{81F38F77-0105-97C0-E226-A06088751A27}"/>
              </a:ext>
            </a:extLst>
          </p:cNvPr>
          <p:cNvSpPr txBox="1">
            <a:spLocks noGrp="1"/>
          </p:cNvSpPr>
          <p:nvPr>
            <p:ph type="body" idx="1"/>
          </p:nvPr>
        </p:nvSpPr>
        <p:spPr>
          <a:xfrm>
            <a:off x="3644630" y="216976"/>
            <a:ext cx="5352136" cy="4432515"/>
          </a:xfrm>
          <a:prstGeom prst="rect">
            <a:avLst/>
          </a:prstGeom>
          <a:noFill/>
          <a:ln>
            <a:noFill/>
          </a:ln>
        </p:spPr>
        <p:txBody>
          <a:bodyPr spcFirstLastPara="1" wrap="square" lIns="91425" tIns="45700" rIns="91425" bIns="45700" anchor="t" anchorCtr="0">
            <a:noAutofit/>
          </a:bodyPr>
          <a:lstStyle/>
          <a:p>
            <a:pPr marL="285750" indent="-285750"/>
            <a:r>
              <a:rPr lang="en-GB" dirty="0"/>
              <a:t>The API </a:t>
            </a:r>
            <a:r>
              <a:rPr lang="en-GB" dirty="0">
                <a:hlinkClick r:id="rId3"/>
              </a:rPr>
              <a:t>http://api.open-notify.org/astros.json</a:t>
            </a:r>
            <a:r>
              <a:rPr lang="en-GB" dirty="0"/>
              <a:t> tells you who’s currently in space</a:t>
            </a:r>
          </a:p>
          <a:p>
            <a:pPr marL="285750" indent="-285750"/>
            <a:r>
              <a:rPr lang="en-GB" dirty="0"/>
              <a:t>What kind of data does it return?</a:t>
            </a:r>
            <a:endParaRPr dirty="0"/>
          </a:p>
        </p:txBody>
      </p:sp>
      <p:pic>
        <p:nvPicPr>
          <p:cNvPr id="3" name="Picture 2">
            <a:extLst>
              <a:ext uri="{FF2B5EF4-FFF2-40B4-BE49-F238E27FC236}">
                <a16:creationId xmlns:a16="http://schemas.microsoft.com/office/drawing/2014/main" id="{3F2EB485-02D5-CD9D-D34D-FD43DA665BFC}"/>
              </a:ext>
            </a:extLst>
          </p:cNvPr>
          <p:cNvPicPr>
            <a:picLocks noChangeAspect="1"/>
          </p:cNvPicPr>
          <p:nvPr/>
        </p:nvPicPr>
        <p:blipFill>
          <a:blip r:embed="rId4"/>
          <a:stretch>
            <a:fillRect/>
          </a:stretch>
        </p:blipFill>
        <p:spPr>
          <a:xfrm>
            <a:off x="5137688" y="1635498"/>
            <a:ext cx="1526296" cy="3107595"/>
          </a:xfrm>
          <a:prstGeom prst="rect">
            <a:avLst/>
          </a:prstGeom>
        </p:spPr>
      </p:pic>
    </p:spTree>
    <p:extLst>
      <p:ext uri="{BB962C8B-B14F-4D97-AF65-F5344CB8AC3E}">
        <p14:creationId xmlns:p14="http://schemas.microsoft.com/office/powerpoint/2010/main" val="1480622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0">
          <a:extLst>
            <a:ext uri="{FF2B5EF4-FFF2-40B4-BE49-F238E27FC236}">
              <a16:creationId xmlns:a16="http://schemas.microsoft.com/office/drawing/2014/main" id="{00FAD8D0-0B2C-562D-0EC1-F8751108148A}"/>
            </a:ext>
          </a:extLst>
        </p:cNvPr>
        <p:cNvGrpSpPr/>
        <p:nvPr/>
      </p:nvGrpSpPr>
      <p:grpSpPr>
        <a:xfrm>
          <a:off x="0" y="0"/>
          <a:ext cx="0" cy="0"/>
          <a:chOff x="0" y="0"/>
          <a:chExt cx="0" cy="0"/>
        </a:xfrm>
      </p:grpSpPr>
      <p:sp>
        <p:nvSpPr>
          <p:cNvPr id="501" name="Google Shape;501;p66">
            <a:extLst>
              <a:ext uri="{FF2B5EF4-FFF2-40B4-BE49-F238E27FC236}">
                <a16:creationId xmlns:a16="http://schemas.microsoft.com/office/drawing/2014/main" id="{A32ECCB9-A2F4-EBA0-E3D8-22E46F64BB35}"/>
              </a:ext>
            </a:extLst>
          </p:cNvPr>
          <p:cNvSpPr txBox="1">
            <a:spLocks noGrp="1"/>
          </p:cNvSpPr>
          <p:nvPr>
            <p:ph type="title"/>
          </p:nvPr>
        </p:nvSpPr>
        <p:spPr>
          <a:xfrm>
            <a:off x="457200" y="2323627"/>
            <a:ext cx="2727702"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JSON</a:t>
            </a:r>
            <a:endParaRPr dirty="0"/>
          </a:p>
        </p:txBody>
      </p:sp>
      <p:sp>
        <p:nvSpPr>
          <p:cNvPr id="502" name="Google Shape;502;p66">
            <a:extLst>
              <a:ext uri="{FF2B5EF4-FFF2-40B4-BE49-F238E27FC236}">
                <a16:creationId xmlns:a16="http://schemas.microsoft.com/office/drawing/2014/main" id="{707145A2-AF0E-5C5C-5639-1E019A6D169F}"/>
              </a:ext>
            </a:extLst>
          </p:cNvPr>
          <p:cNvSpPr txBox="1">
            <a:spLocks noGrp="1"/>
          </p:cNvSpPr>
          <p:nvPr>
            <p:ph type="body" idx="1"/>
          </p:nvPr>
        </p:nvSpPr>
        <p:spPr>
          <a:xfrm>
            <a:off x="3644630" y="216976"/>
            <a:ext cx="5352136" cy="4432515"/>
          </a:xfrm>
          <a:prstGeom prst="rect">
            <a:avLst/>
          </a:prstGeom>
          <a:noFill/>
          <a:ln>
            <a:noFill/>
          </a:ln>
        </p:spPr>
        <p:txBody>
          <a:bodyPr spcFirstLastPara="1" wrap="square" lIns="91425" tIns="45700" rIns="91425" bIns="45700" anchor="t" anchorCtr="0">
            <a:noAutofit/>
          </a:bodyPr>
          <a:lstStyle/>
          <a:p>
            <a:pPr marL="285750" indent="-285750"/>
            <a:r>
              <a:rPr lang="en-GB" dirty="0"/>
              <a:t>This is </a:t>
            </a:r>
            <a:r>
              <a:rPr lang="en-GB" b="1" dirty="0" err="1"/>
              <a:t>J</a:t>
            </a:r>
            <a:r>
              <a:rPr lang="en-GB" dirty="0" err="1"/>
              <a:t>ava</a:t>
            </a:r>
            <a:r>
              <a:rPr lang="en-GB" b="1" dirty="0" err="1"/>
              <a:t>s</a:t>
            </a:r>
            <a:r>
              <a:rPr lang="en-GB" dirty="0" err="1"/>
              <a:t>cript</a:t>
            </a:r>
            <a:r>
              <a:rPr lang="en-GB" dirty="0"/>
              <a:t> </a:t>
            </a:r>
            <a:r>
              <a:rPr lang="en-GB" b="1" dirty="0"/>
              <a:t>O</a:t>
            </a:r>
            <a:r>
              <a:rPr lang="en-GB" dirty="0"/>
              <a:t>bject </a:t>
            </a:r>
            <a:r>
              <a:rPr lang="en-GB" b="1" dirty="0"/>
              <a:t>N</a:t>
            </a:r>
            <a:r>
              <a:rPr lang="en-GB" dirty="0"/>
              <a:t>otation (JSON)</a:t>
            </a:r>
          </a:p>
          <a:p>
            <a:pPr marL="285750" indent="-285750"/>
            <a:r>
              <a:rPr lang="en-GB" dirty="0"/>
              <a:t>It is text, but structured similarly to Python objects!</a:t>
            </a:r>
            <a:endParaRPr dirty="0"/>
          </a:p>
        </p:txBody>
      </p:sp>
      <p:pic>
        <p:nvPicPr>
          <p:cNvPr id="2" name="Picture 1">
            <a:extLst>
              <a:ext uri="{FF2B5EF4-FFF2-40B4-BE49-F238E27FC236}">
                <a16:creationId xmlns:a16="http://schemas.microsoft.com/office/drawing/2014/main" id="{8A3C6565-0ED3-6D78-A114-A4613D7BE967}"/>
              </a:ext>
            </a:extLst>
          </p:cNvPr>
          <p:cNvPicPr>
            <a:picLocks noChangeAspect="1"/>
          </p:cNvPicPr>
          <p:nvPr/>
        </p:nvPicPr>
        <p:blipFill>
          <a:blip r:embed="rId3"/>
          <a:stretch>
            <a:fillRect/>
          </a:stretch>
        </p:blipFill>
        <p:spPr>
          <a:xfrm>
            <a:off x="5370163" y="1293029"/>
            <a:ext cx="1526296" cy="3107595"/>
          </a:xfrm>
          <a:prstGeom prst="rect">
            <a:avLst/>
          </a:prstGeom>
        </p:spPr>
      </p:pic>
    </p:spTree>
    <p:extLst>
      <p:ext uri="{BB962C8B-B14F-4D97-AF65-F5344CB8AC3E}">
        <p14:creationId xmlns:p14="http://schemas.microsoft.com/office/powerpoint/2010/main" val="8603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a:extLst>
            <a:ext uri="{FF2B5EF4-FFF2-40B4-BE49-F238E27FC236}">
              <a16:creationId xmlns:a16="http://schemas.microsoft.com/office/drawing/2014/main" id="{57DB084F-88E4-6999-4393-F01B52CD4060}"/>
            </a:ext>
          </a:extLst>
        </p:cNvPr>
        <p:cNvGrpSpPr/>
        <p:nvPr/>
      </p:nvGrpSpPr>
      <p:grpSpPr>
        <a:xfrm>
          <a:off x="0" y="0"/>
          <a:ext cx="0" cy="0"/>
          <a:chOff x="0" y="0"/>
          <a:chExt cx="0" cy="0"/>
        </a:xfrm>
      </p:grpSpPr>
      <p:sp>
        <p:nvSpPr>
          <p:cNvPr id="502" name="Google Shape;502;p66">
            <a:extLst>
              <a:ext uri="{FF2B5EF4-FFF2-40B4-BE49-F238E27FC236}">
                <a16:creationId xmlns:a16="http://schemas.microsoft.com/office/drawing/2014/main" id="{F3F3B228-6C4F-78E9-AC7A-9D02EE84FAF5}"/>
              </a:ext>
            </a:extLst>
          </p:cNvPr>
          <p:cNvSpPr txBox="1">
            <a:spLocks noGrp="1"/>
          </p:cNvSpPr>
          <p:nvPr>
            <p:ph type="body" idx="1"/>
          </p:nvPr>
        </p:nvSpPr>
        <p:spPr>
          <a:xfrm>
            <a:off x="519193" y="1342530"/>
            <a:ext cx="8353587" cy="3291900"/>
          </a:xfrm>
          <a:prstGeom prst="rect">
            <a:avLst/>
          </a:prstGeom>
          <a:noFill/>
          <a:ln>
            <a:noFill/>
          </a:ln>
        </p:spPr>
        <p:txBody>
          <a:bodyPr spcFirstLastPara="1" wrap="square" lIns="91425" tIns="45700" rIns="91425" bIns="45700" anchor="t" anchorCtr="0">
            <a:noAutofit/>
          </a:bodyPr>
          <a:lstStyle/>
          <a:p>
            <a:pPr marL="0" indent="0">
              <a:buNone/>
            </a:pPr>
            <a:r>
              <a:rPr lang="en-GB" dirty="0"/>
              <a:t>To get different data, we change the </a:t>
            </a:r>
            <a:r>
              <a:rPr lang="en-GB" dirty="0" err="1"/>
              <a:t>url</a:t>
            </a:r>
            <a:r>
              <a:rPr lang="en-GB" dirty="0"/>
              <a:t>.</a:t>
            </a:r>
          </a:p>
          <a:p>
            <a:pPr marL="0" indent="0">
              <a:buNone/>
            </a:pPr>
            <a:endParaRPr lang="en-GB" dirty="0"/>
          </a:p>
          <a:p>
            <a:pPr marL="0" indent="0">
              <a:buNone/>
            </a:pPr>
            <a:endParaRPr lang="en-GB" dirty="0"/>
          </a:p>
          <a:p>
            <a:pPr marL="0" indent="0">
              <a:buNone/>
            </a:pPr>
            <a:r>
              <a:rPr lang="en-GB" b="1" dirty="0">
                <a:solidFill>
                  <a:schemeClr val="accent1">
                    <a:lumMod val="75000"/>
                  </a:schemeClr>
                </a:solidFill>
              </a:rPr>
              <a:t>https://earthquake.usgs.gov/fdsnws/event/1/query</a:t>
            </a:r>
            <a:r>
              <a:rPr lang="en-GB" b="1" dirty="0"/>
              <a:t>?</a:t>
            </a:r>
            <a:r>
              <a:rPr lang="en-GB" b="1" dirty="0">
                <a:solidFill>
                  <a:schemeClr val="accent6">
                    <a:lumMod val="50000"/>
                  </a:schemeClr>
                </a:solidFill>
              </a:rPr>
              <a:t>format</a:t>
            </a:r>
            <a:r>
              <a:rPr lang="en-GB" b="1" dirty="0"/>
              <a:t>=</a:t>
            </a:r>
            <a:r>
              <a:rPr lang="en-GB" b="1" dirty="0">
                <a:solidFill>
                  <a:schemeClr val="accent5">
                    <a:lumMod val="75000"/>
                  </a:schemeClr>
                </a:solidFill>
              </a:rPr>
              <a:t>geojson</a:t>
            </a:r>
            <a:r>
              <a:rPr lang="en-GB" b="1" dirty="0"/>
              <a:t>&amp;</a:t>
            </a:r>
            <a:r>
              <a:rPr lang="en-GB" b="1" dirty="0">
                <a:solidFill>
                  <a:schemeClr val="accent6">
                    <a:lumMod val="50000"/>
                  </a:schemeClr>
                </a:solidFill>
              </a:rPr>
              <a:t>starttime</a:t>
            </a:r>
            <a:r>
              <a:rPr lang="en-GB" b="1" dirty="0"/>
              <a:t>=</a:t>
            </a:r>
            <a:r>
              <a:rPr lang="en-GB" b="1" dirty="0">
                <a:solidFill>
                  <a:schemeClr val="accent5">
                    <a:lumMod val="75000"/>
                  </a:schemeClr>
                </a:solidFill>
              </a:rPr>
              <a:t>2020-01-01</a:t>
            </a:r>
            <a:r>
              <a:rPr lang="en-GB" b="1" dirty="0"/>
              <a:t>&amp;</a:t>
            </a:r>
            <a:r>
              <a:rPr lang="en-GB" b="1" dirty="0">
                <a:solidFill>
                  <a:schemeClr val="accent6">
                    <a:lumMod val="50000"/>
                  </a:schemeClr>
                </a:solidFill>
              </a:rPr>
              <a:t>endtime</a:t>
            </a:r>
            <a:r>
              <a:rPr lang="en-GB" b="1" dirty="0"/>
              <a:t>=</a:t>
            </a:r>
            <a:r>
              <a:rPr lang="en-GB" b="1" dirty="0">
                <a:solidFill>
                  <a:schemeClr val="accent5">
                    <a:lumMod val="75000"/>
                  </a:schemeClr>
                </a:solidFill>
              </a:rPr>
              <a:t>2020-01-02</a:t>
            </a:r>
            <a:endParaRPr b="1" dirty="0">
              <a:solidFill>
                <a:schemeClr val="accent5">
                  <a:lumMod val="75000"/>
                </a:schemeClr>
              </a:solidFill>
            </a:endParaRPr>
          </a:p>
        </p:txBody>
      </p:sp>
      <p:sp>
        <p:nvSpPr>
          <p:cNvPr id="501" name="Google Shape;501;p66">
            <a:extLst>
              <a:ext uri="{FF2B5EF4-FFF2-40B4-BE49-F238E27FC236}">
                <a16:creationId xmlns:a16="http://schemas.microsoft.com/office/drawing/2014/main" id="{F691806E-BDED-8555-08C9-43CE027E9398}"/>
              </a:ext>
            </a:extLst>
          </p:cNvPr>
          <p:cNvSpPr txBox="1">
            <a:spLocks noGrp="1"/>
          </p:cNvSpPr>
          <p:nvPr>
            <p:ph type="title"/>
          </p:nvPr>
        </p:nvSpPr>
        <p:spPr>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Changing a request</a:t>
            </a:r>
            <a:endParaRPr dirty="0"/>
          </a:p>
        </p:txBody>
      </p:sp>
      <p:sp>
        <p:nvSpPr>
          <p:cNvPr id="4" name="TextBox 3">
            <a:extLst>
              <a:ext uri="{FF2B5EF4-FFF2-40B4-BE49-F238E27FC236}">
                <a16:creationId xmlns:a16="http://schemas.microsoft.com/office/drawing/2014/main" id="{C5705BFB-7B5A-2109-718B-151337E8C1D4}"/>
              </a:ext>
            </a:extLst>
          </p:cNvPr>
          <p:cNvSpPr txBox="1"/>
          <p:nvPr/>
        </p:nvSpPr>
        <p:spPr>
          <a:xfrm>
            <a:off x="2805193" y="2263973"/>
            <a:ext cx="1193370" cy="307777"/>
          </a:xfrm>
          <a:prstGeom prst="rect">
            <a:avLst/>
          </a:prstGeom>
          <a:noFill/>
          <a:ln w="38100">
            <a:solidFill>
              <a:schemeClr val="accent1">
                <a:lumMod val="75000"/>
              </a:schemeClr>
            </a:solidFill>
          </a:ln>
        </p:spPr>
        <p:txBody>
          <a:bodyPr wrap="square" rtlCol="0">
            <a:spAutoFit/>
          </a:bodyPr>
          <a:lstStyle/>
          <a:p>
            <a:r>
              <a:rPr lang="en-GB" dirty="0"/>
              <a:t>Base API </a:t>
            </a:r>
            <a:r>
              <a:rPr lang="en-GB" dirty="0" err="1"/>
              <a:t>url</a:t>
            </a:r>
            <a:endParaRPr lang="en-GB" dirty="0"/>
          </a:p>
        </p:txBody>
      </p:sp>
      <p:sp>
        <p:nvSpPr>
          <p:cNvPr id="6" name="TextBox 5">
            <a:extLst>
              <a:ext uri="{FF2B5EF4-FFF2-40B4-BE49-F238E27FC236}">
                <a16:creationId xmlns:a16="http://schemas.microsoft.com/office/drawing/2014/main" id="{801A644F-1912-8494-B727-7F3D20210D3E}"/>
              </a:ext>
            </a:extLst>
          </p:cNvPr>
          <p:cNvSpPr txBox="1"/>
          <p:nvPr/>
        </p:nvSpPr>
        <p:spPr>
          <a:xfrm>
            <a:off x="5951349" y="2002363"/>
            <a:ext cx="1511139" cy="523220"/>
          </a:xfrm>
          <a:prstGeom prst="rect">
            <a:avLst/>
          </a:prstGeom>
          <a:noFill/>
        </p:spPr>
        <p:txBody>
          <a:bodyPr wrap="square" rtlCol="0">
            <a:spAutoFit/>
          </a:bodyPr>
          <a:lstStyle/>
          <a:p>
            <a:r>
              <a:rPr lang="en-GB" b="1" dirty="0"/>
              <a:t>?</a:t>
            </a:r>
            <a:r>
              <a:rPr lang="en-GB" dirty="0"/>
              <a:t> to separate </a:t>
            </a:r>
            <a:r>
              <a:rPr lang="en-GB" dirty="0" err="1"/>
              <a:t>url</a:t>
            </a:r>
            <a:r>
              <a:rPr lang="en-GB" dirty="0"/>
              <a:t> from parameters</a:t>
            </a:r>
          </a:p>
        </p:txBody>
      </p:sp>
      <p:sp>
        <p:nvSpPr>
          <p:cNvPr id="7" name="TextBox 6">
            <a:extLst>
              <a:ext uri="{FF2B5EF4-FFF2-40B4-BE49-F238E27FC236}">
                <a16:creationId xmlns:a16="http://schemas.microsoft.com/office/drawing/2014/main" id="{AEA6AF68-DA10-09C3-563E-53C55616ACDA}"/>
              </a:ext>
            </a:extLst>
          </p:cNvPr>
          <p:cNvSpPr txBox="1"/>
          <p:nvPr/>
        </p:nvSpPr>
        <p:spPr>
          <a:xfrm>
            <a:off x="6475707" y="2988480"/>
            <a:ext cx="1511139" cy="307777"/>
          </a:xfrm>
          <a:prstGeom prst="rect">
            <a:avLst/>
          </a:prstGeom>
          <a:noFill/>
          <a:ln w="38100">
            <a:solidFill>
              <a:schemeClr val="accent6">
                <a:lumMod val="50000"/>
              </a:schemeClr>
            </a:solidFill>
          </a:ln>
        </p:spPr>
        <p:txBody>
          <a:bodyPr wrap="square" rtlCol="0">
            <a:spAutoFit/>
          </a:bodyPr>
          <a:lstStyle/>
          <a:p>
            <a:r>
              <a:rPr lang="en-GB" dirty="0"/>
              <a:t>Parameter name</a:t>
            </a:r>
          </a:p>
        </p:txBody>
      </p:sp>
      <p:sp>
        <p:nvSpPr>
          <p:cNvPr id="9" name="TextBox 8">
            <a:extLst>
              <a:ext uri="{FF2B5EF4-FFF2-40B4-BE49-F238E27FC236}">
                <a16:creationId xmlns:a16="http://schemas.microsoft.com/office/drawing/2014/main" id="{D4324D14-C4FF-1D19-4EB8-6393F257513D}"/>
              </a:ext>
            </a:extLst>
          </p:cNvPr>
          <p:cNvSpPr txBox="1"/>
          <p:nvPr/>
        </p:nvSpPr>
        <p:spPr>
          <a:xfrm>
            <a:off x="7554050" y="2263972"/>
            <a:ext cx="1511139" cy="307777"/>
          </a:xfrm>
          <a:prstGeom prst="rect">
            <a:avLst/>
          </a:prstGeom>
          <a:noFill/>
          <a:ln w="38100">
            <a:solidFill>
              <a:schemeClr val="accent5">
                <a:lumMod val="75000"/>
              </a:schemeClr>
            </a:solidFill>
          </a:ln>
        </p:spPr>
        <p:txBody>
          <a:bodyPr wrap="square" rtlCol="0">
            <a:spAutoFit/>
          </a:bodyPr>
          <a:lstStyle/>
          <a:p>
            <a:r>
              <a:rPr lang="en-GB" dirty="0"/>
              <a:t>Parameter value</a:t>
            </a:r>
          </a:p>
        </p:txBody>
      </p:sp>
      <p:sp>
        <p:nvSpPr>
          <p:cNvPr id="10" name="TextBox 9">
            <a:extLst>
              <a:ext uri="{FF2B5EF4-FFF2-40B4-BE49-F238E27FC236}">
                <a16:creationId xmlns:a16="http://schemas.microsoft.com/office/drawing/2014/main" id="{6B6AC23F-6437-266D-846F-870810C5450F}"/>
              </a:ext>
            </a:extLst>
          </p:cNvPr>
          <p:cNvSpPr txBox="1"/>
          <p:nvPr/>
        </p:nvSpPr>
        <p:spPr>
          <a:xfrm>
            <a:off x="326784" y="3296257"/>
            <a:ext cx="1511139" cy="523220"/>
          </a:xfrm>
          <a:prstGeom prst="rect">
            <a:avLst/>
          </a:prstGeom>
          <a:noFill/>
        </p:spPr>
        <p:txBody>
          <a:bodyPr wrap="square" rtlCol="0">
            <a:spAutoFit/>
          </a:bodyPr>
          <a:lstStyle/>
          <a:p>
            <a:r>
              <a:rPr lang="en-GB" b="1" dirty="0"/>
              <a:t>&amp;</a:t>
            </a:r>
            <a:r>
              <a:rPr lang="en-GB" dirty="0"/>
              <a:t> to add more parameters</a:t>
            </a:r>
          </a:p>
        </p:txBody>
      </p:sp>
    </p:spTree>
    <p:extLst>
      <p:ext uri="{BB962C8B-B14F-4D97-AF65-F5344CB8AC3E}">
        <p14:creationId xmlns:p14="http://schemas.microsoft.com/office/powerpoint/2010/main" val="3105506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1"/>
        <p:cNvGrpSpPr/>
        <p:nvPr/>
      </p:nvGrpSpPr>
      <p:grpSpPr>
        <a:xfrm>
          <a:off x="0" y="0"/>
          <a:ext cx="0" cy="0"/>
          <a:chOff x="0" y="0"/>
          <a:chExt cx="0" cy="0"/>
        </a:xfrm>
      </p:grpSpPr>
      <p:sp>
        <p:nvSpPr>
          <p:cNvPr id="452" name="Google Shape;452;p59"/>
          <p:cNvSpPr txBox="1"/>
          <p:nvPr/>
        </p:nvSpPr>
        <p:spPr>
          <a:xfrm>
            <a:off x="1805554" y="1332134"/>
            <a:ext cx="7191212" cy="3123000"/>
          </a:xfrm>
          <a:prstGeom prst="rect">
            <a:avLst/>
          </a:prstGeom>
          <a:noFill/>
          <a:ln>
            <a:noFill/>
          </a:ln>
        </p:spPr>
        <p:txBody>
          <a:bodyPr spcFirstLastPara="1" wrap="square" lIns="91425" tIns="45700" rIns="91425" bIns="45700" numCol="3" anchor="t" anchorCtr="0">
            <a:noAutofit/>
          </a:bodyPr>
          <a:lstStyle/>
          <a:p>
            <a:pPr marR="0" lvl="0" algn="l" rtl="0">
              <a:lnSpc>
                <a:spcPct val="100000"/>
              </a:lnSpc>
              <a:spcBef>
                <a:spcPts val="1000"/>
              </a:spcBef>
              <a:spcAft>
                <a:spcPts val="0"/>
              </a:spcAft>
              <a:buClr>
                <a:schemeClr val="accent1"/>
              </a:buClr>
              <a:buSzPts val="1600"/>
            </a:pPr>
            <a:r>
              <a:rPr lang="en" sz="1600" b="1" i="0" u="none" strike="noStrike" cap="none" dirty="0">
                <a:solidFill>
                  <a:schemeClr val="lt1"/>
                </a:solidFill>
                <a:latin typeface="Arial"/>
                <a:ea typeface="Arial"/>
                <a:cs typeface="Arial"/>
                <a:sym typeface="Arial"/>
              </a:rPr>
              <a:t>Day 1</a:t>
            </a:r>
          </a:p>
          <a:p>
            <a:pPr marL="285750" marR="0" lvl="0" indent="-285750" algn="l" rtl="0">
              <a:lnSpc>
                <a:spcPct val="100000"/>
              </a:lnSpc>
              <a:spcBef>
                <a:spcPts val="1000"/>
              </a:spcBef>
              <a:spcAft>
                <a:spcPts val="0"/>
              </a:spcAft>
              <a:buClr>
                <a:schemeClr val="accent1"/>
              </a:buClr>
              <a:buSzPts val="1600"/>
              <a:buFont typeface="Arial"/>
              <a:buChar char="•"/>
            </a:pPr>
            <a:r>
              <a:rPr lang="en-US" sz="1600" b="0" i="0" u="none" strike="noStrike" cap="none" dirty="0">
                <a:solidFill>
                  <a:schemeClr val="lt1"/>
                </a:solidFill>
                <a:latin typeface="Arial"/>
                <a:ea typeface="Arial"/>
                <a:cs typeface="Arial"/>
                <a:sym typeface="Arial"/>
              </a:rPr>
              <a:t>Exploratory Data Analysis with pandas</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Reading data</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Manipulating data</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Joining data</a:t>
            </a:r>
          </a:p>
          <a:p>
            <a:pPr marL="285750" marR="0" lvl="0" indent="-285750" algn="l" rtl="0">
              <a:lnSpc>
                <a:spcPct val="100000"/>
              </a:lnSpc>
              <a:spcBef>
                <a:spcPts val="1000"/>
              </a:spcBef>
              <a:spcAft>
                <a:spcPts val="0"/>
              </a:spcAft>
              <a:buClr>
                <a:schemeClr val="accent1"/>
              </a:buClr>
              <a:buSzPts val="1600"/>
              <a:buFont typeface="Arial"/>
              <a:buChar char="•"/>
            </a:pPr>
            <a:r>
              <a:rPr lang="en-US" sz="1600" dirty="0">
                <a:solidFill>
                  <a:schemeClr val="lt1"/>
                </a:solidFill>
              </a:rPr>
              <a:t>Descriptive statistics</a:t>
            </a:r>
            <a:endParaRPr lang="en-US" dirty="0"/>
          </a:p>
          <a:p>
            <a:pPr marL="285750" marR="0" lvl="0" indent="-285750" algn="l" rtl="0">
              <a:lnSpc>
                <a:spcPct val="100000"/>
              </a:lnSpc>
              <a:spcBef>
                <a:spcPts val="1000"/>
              </a:spcBef>
              <a:spcAft>
                <a:spcPts val="0"/>
              </a:spcAft>
              <a:buClr>
                <a:schemeClr val="accent1"/>
              </a:buClr>
              <a:buSzPts val="1600"/>
              <a:buFont typeface="Arial"/>
              <a:buChar char="•"/>
            </a:pPr>
            <a:endParaRPr lang="en-US" dirty="0"/>
          </a:p>
          <a:p>
            <a:pPr marR="0" lvl="0" algn="l" rtl="0">
              <a:lnSpc>
                <a:spcPct val="100000"/>
              </a:lnSpc>
              <a:spcBef>
                <a:spcPts val="1000"/>
              </a:spcBef>
              <a:spcAft>
                <a:spcPts val="0"/>
              </a:spcAft>
              <a:buClr>
                <a:schemeClr val="accent1"/>
              </a:buClr>
              <a:buSzPts val="1600"/>
            </a:pPr>
            <a:r>
              <a:rPr lang="en" sz="1600" b="1" dirty="0">
                <a:solidFill>
                  <a:schemeClr val="lt1"/>
                </a:solidFill>
              </a:rPr>
              <a:t>Day 2</a:t>
            </a: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r>
              <a:rPr lang="en-US" sz="1600" b="0" i="0" u="none" strike="noStrike" cap="none" dirty="0">
                <a:solidFill>
                  <a:schemeClr val="lt1"/>
                </a:solidFill>
                <a:latin typeface="Arial"/>
                <a:ea typeface="Arial"/>
                <a:cs typeface="Arial"/>
                <a:sym typeface="Arial"/>
              </a:rPr>
              <a:t>Data visualization with pandas</a:t>
            </a:r>
            <a:endParaRPr lang="en"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r>
              <a:rPr lang="en-US" sz="1600" b="0" i="0" u="none" strike="noStrike" cap="none" dirty="0">
                <a:solidFill>
                  <a:schemeClr val="lt1"/>
                </a:solidFill>
                <a:latin typeface="Arial"/>
                <a:ea typeface="Arial"/>
                <a:cs typeface="Arial"/>
                <a:sym typeface="Arial"/>
              </a:rPr>
              <a:t>APIs</a:t>
            </a:r>
            <a:endParaRPr lang="en" sz="1600" dirty="0">
              <a:solidFill>
                <a:schemeClr val="lt1"/>
              </a:solidFil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r>
              <a:rPr lang="en-US" sz="1600" b="0" i="0" u="none" strike="noStrike" cap="none" dirty="0">
                <a:solidFill>
                  <a:schemeClr val="lt1"/>
                </a:solidFill>
                <a:latin typeface="Arial"/>
                <a:ea typeface="Arial"/>
                <a:cs typeface="Arial"/>
                <a:sym typeface="Arial"/>
              </a:rPr>
              <a:t>Web scraping</a:t>
            </a:r>
            <a:endParaRPr lang="en" sz="1600" dirty="0">
              <a:solidFill>
                <a:schemeClr val="lt1"/>
              </a:solidFil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endParaRPr lang="en"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endParaRPr lang="en" sz="1600" dirty="0">
              <a:solidFill>
                <a:schemeClr val="lt1"/>
              </a:solidFill>
            </a:endParaRPr>
          </a:p>
          <a:p>
            <a:pPr marR="0" lvl="0" algn="l" rtl="0">
              <a:lnSpc>
                <a:spcPct val="100000"/>
              </a:lnSpc>
              <a:spcBef>
                <a:spcPts val="1000"/>
              </a:spcBef>
              <a:spcAft>
                <a:spcPts val="0"/>
              </a:spcAft>
              <a:buClr>
                <a:schemeClr val="accent1"/>
              </a:buClr>
              <a:buSzPts val="1600"/>
            </a:pPr>
            <a:endParaRPr lang="en" sz="1600" dirty="0">
              <a:solidFill>
                <a:schemeClr val="lt1"/>
              </a:solidFill>
            </a:endParaRPr>
          </a:p>
          <a:p>
            <a:pPr marR="0" lvl="0" algn="l" rtl="0">
              <a:lnSpc>
                <a:spcPct val="100000"/>
              </a:lnSpc>
              <a:spcBef>
                <a:spcPts val="1000"/>
              </a:spcBef>
              <a:spcAft>
                <a:spcPts val="0"/>
              </a:spcAft>
              <a:buClr>
                <a:schemeClr val="accent1"/>
              </a:buClr>
              <a:buSzPts val="1600"/>
            </a:pPr>
            <a:r>
              <a:rPr lang="en" sz="1600" b="1" dirty="0">
                <a:solidFill>
                  <a:schemeClr val="lt1"/>
                </a:solidFill>
              </a:rPr>
              <a:t>Day 3</a:t>
            </a: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r>
              <a:rPr lang="en-US" sz="1600" b="0" i="0" u="none" strike="noStrike" cap="none" dirty="0">
                <a:solidFill>
                  <a:schemeClr val="lt1"/>
                </a:solidFill>
                <a:latin typeface="Arial"/>
                <a:ea typeface="Arial"/>
                <a:cs typeface="Arial"/>
                <a:sym typeface="Arial"/>
              </a:rPr>
              <a:t>pandas best practices</a:t>
            </a:r>
            <a:endParaRPr lang="en" sz="1600" dirty="0">
              <a:solidFill>
                <a:schemeClr val="lt1"/>
              </a:solidFil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r>
              <a:rPr lang="en-US" sz="1600" b="0" i="0" u="none" strike="noStrike" cap="none" dirty="0">
                <a:solidFill>
                  <a:schemeClr val="lt1"/>
                </a:solidFill>
                <a:latin typeface="Arial"/>
                <a:ea typeface="Arial"/>
                <a:cs typeface="Arial"/>
                <a:sym typeface="Arial"/>
              </a:rPr>
              <a:t>Object-oriented programming in Python</a:t>
            </a:r>
            <a:endParaRPr lang="en"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endParaRPr lang="en" sz="1600" dirty="0">
              <a:solidFill>
                <a:schemeClr val="lt1"/>
              </a:solidFill>
            </a:endParaRPr>
          </a:p>
          <a:p>
            <a:pPr marL="285750" marR="0" lvl="0" indent="-285750" algn="l" rtl="0">
              <a:lnSpc>
                <a:spcPct val="100000"/>
              </a:lnSpc>
              <a:spcBef>
                <a:spcPts val="1000"/>
              </a:spcBef>
              <a:spcAft>
                <a:spcPts val="0"/>
              </a:spcAft>
              <a:buClr>
                <a:schemeClr val="accent1"/>
              </a:buClr>
              <a:buSzPts val="1600"/>
              <a:buFont typeface="Arial" panose="020B0604020202020204" pitchFamily="34" charset="0"/>
              <a:buChar char="•"/>
            </a:pPr>
            <a:endParaRPr sz="1600" b="0" i="0" u="none" strike="noStrike" cap="none" dirty="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APIs with Python</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180784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0"/>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400"/>
              <a:buNone/>
            </a:pPr>
            <a:r>
              <a:rPr lang="en" dirty="0"/>
              <a:t>Web scraping</a:t>
            </a:r>
            <a:endParaRPr dirty="0"/>
          </a:p>
        </p:txBody>
      </p:sp>
      <p:sp>
        <p:nvSpPr>
          <p:cNvPr id="767" name="Google Shape;767;p80"/>
          <p:cNvSpPr/>
          <p:nvPr/>
        </p:nvSpPr>
        <p:spPr>
          <a:xfrm>
            <a:off x="648975" y="950125"/>
            <a:ext cx="1815600" cy="29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p:cNvSpPr txBox="1"/>
          <p:nvPr/>
        </p:nvSpPr>
        <p:spPr>
          <a:xfrm>
            <a:off x="684509" y="918917"/>
            <a:ext cx="3798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lt1"/>
                </a:solidFill>
                <a:latin typeface="Montserrat"/>
                <a:ea typeface="Montserrat"/>
                <a:cs typeface="Montserrat"/>
                <a:sym typeface="Montserrat"/>
              </a:rPr>
              <a:t>Intro to Python</a:t>
            </a:r>
            <a:endParaRPr sz="1100" b="1" i="0" u="none" strike="noStrike" cap="none"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91477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3"/>
          <p:cNvSpPr txBox="1">
            <a:spLocks noGrp="1"/>
          </p:cNvSpPr>
          <p:nvPr>
            <p:ph type="title"/>
          </p:nvPr>
        </p:nvSpPr>
        <p:spPr>
          <a:xfrm>
            <a:off x="1042725" y="2220525"/>
            <a:ext cx="7058700" cy="15765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3200"/>
              <a:buNone/>
            </a:pPr>
            <a:r>
              <a:rPr lang="en" dirty="0"/>
              <a:t>“Web scraping” means extracting data from a</a:t>
            </a:r>
            <a:br>
              <a:rPr lang="en" dirty="0"/>
            </a:br>
            <a:r>
              <a:rPr lang="en" dirty="0"/>
              <a:t>web page (not an API)</a:t>
            </a:r>
            <a:endParaRPr dirty="0">
              <a:solidFill>
                <a:schemeClr val="accent1"/>
              </a:solidFill>
            </a:endParaRPr>
          </a:p>
        </p:txBody>
      </p:sp>
      <p:pic>
        <p:nvPicPr>
          <p:cNvPr id="2" name="Google Shape;1160;p103">
            <a:extLst>
              <a:ext uri="{FF2B5EF4-FFF2-40B4-BE49-F238E27FC236}">
                <a16:creationId xmlns:a16="http://schemas.microsoft.com/office/drawing/2014/main" id="{06BE5F4A-63B4-D912-875B-D1A70A6C3CE2}"/>
              </a:ext>
            </a:extLst>
          </p:cNvPr>
          <p:cNvPicPr preferRelativeResize="0"/>
          <p:nvPr/>
        </p:nvPicPr>
        <p:blipFill rotWithShape="1">
          <a:blip r:embed="rId3">
            <a:alphaModFix/>
          </a:blip>
          <a:srcRect l="62038" t="18247" r="16079" b="54692"/>
          <a:stretch/>
        </p:blipFill>
        <p:spPr>
          <a:xfrm>
            <a:off x="3721012" y="923754"/>
            <a:ext cx="1701975" cy="1136562"/>
          </a:xfrm>
          <a:prstGeom prst="rect">
            <a:avLst/>
          </a:prstGeom>
          <a:noFill/>
          <a:ln>
            <a:noFill/>
          </a:ln>
        </p:spPr>
      </p:pic>
    </p:spTree>
    <p:extLst>
      <p:ext uri="{BB962C8B-B14F-4D97-AF65-F5344CB8AC3E}">
        <p14:creationId xmlns:p14="http://schemas.microsoft.com/office/powerpoint/2010/main" val="3361690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Web scraping</a:t>
            </a:r>
            <a:endParaRPr dirty="0"/>
          </a:p>
        </p:txBody>
      </p:sp>
      <p:pic>
        <p:nvPicPr>
          <p:cNvPr id="5" name="Picture 4">
            <a:extLst>
              <a:ext uri="{FF2B5EF4-FFF2-40B4-BE49-F238E27FC236}">
                <a16:creationId xmlns:a16="http://schemas.microsoft.com/office/drawing/2014/main" id="{67164181-9248-CACB-63AF-95A55F4C3AEA}"/>
              </a:ext>
            </a:extLst>
          </p:cNvPr>
          <p:cNvPicPr>
            <a:picLocks noChangeAspect="1"/>
          </p:cNvPicPr>
          <p:nvPr/>
        </p:nvPicPr>
        <p:blipFill>
          <a:blip r:embed="rId3"/>
          <a:stretch>
            <a:fillRect/>
          </a:stretch>
        </p:blipFill>
        <p:spPr>
          <a:xfrm>
            <a:off x="1325104" y="859881"/>
            <a:ext cx="6083451" cy="3799132"/>
          </a:xfrm>
          <a:prstGeom prst="rect">
            <a:avLst/>
          </a:prstGeom>
        </p:spPr>
      </p:pic>
      <p:sp>
        <p:nvSpPr>
          <p:cNvPr id="6" name="TextBox 5">
            <a:extLst>
              <a:ext uri="{FF2B5EF4-FFF2-40B4-BE49-F238E27FC236}">
                <a16:creationId xmlns:a16="http://schemas.microsoft.com/office/drawing/2014/main" id="{BC4C903E-0A00-33DC-C9D4-7B05AF858677}"/>
              </a:ext>
            </a:extLst>
          </p:cNvPr>
          <p:cNvSpPr txBox="1"/>
          <p:nvPr/>
        </p:nvSpPr>
        <p:spPr>
          <a:xfrm>
            <a:off x="7245459" y="3828081"/>
            <a:ext cx="1898541" cy="307777"/>
          </a:xfrm>
          <a:prstGeom prst="rect">
            <a:avLst/>
          </a:prstGeom>
          <a:noFill/>
        </p:spPr>
        <p:txBody>
          <a:bodyPr wrap="square" rtlCol="0">
            <a:spAutoFit/>
          </a:bodyPr>
          <a:lstStyle/>
          <a:p>
            <a:r>
              <a:rPr lang="en-GB" b="1" dirty="0">
                <a:latin typeface="Montserrat" panose="00000500000000000000" pitchFamily="2" charset="0"/>
              </a:rPr>
              <a:t>There’s data here!</a:t>
            </a:r>
          </a:p>
        </p:txBody>
      </p:sp>
      <p:sp>
        <p:nvSpPr>
          <p:cNvPr id="8" name="Rectangle 7">
            <a:extLst>
              <a:ext uri="{FF2B5EF4-FFF2-40B4-BE49-F238E27FC236}">
                <a16:creationId xmlns:a16="http://schemas.microsoft.com/office/drawing/2014/main" id="{7612A6CF-F3E1-63F1-269E-7C9C22EC9246}"/>
              </a:ext>
            </a:extLst>
          </p:cNvPr>
          <p:cNvSpPr/>
          <p:nvPr/>
        </p:nvSpPr>
        <p:spPr>
          <a:xfrm>
            <a:off x="6369803" y="3580108"/>
            <a:ext cx="798163" cy="7981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0237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a:extLst>
            <a:ext uri="{FF2B5EF4-FFF2-40B4-BE49-F238E27FC236}">
              <a16:creationId xmlns:a16="http://schemas.microsoft.com/office/drawing/2014/main" id="{C1CD5CD8-572C-631A-802C-14AD4709BC15}"/>
            </a:ext>
          </a:extLst>
        </p:cNvPr>
        <p:cNvGrpSpPr/>
        <p:nvPr/>
      </p:nvGrpSpPr>
      <p:grpSpPr>
        <a:xfrm>
          <a:off x="0" y="0"/>
          <a:ext cx="0" cy="0"/>
          <a:chOff x="0" y="0"/>
          <a:chExt cx="0" cy="0"/>
        </a:xfrm>
      </p:grpSpPr>
      <p:sp>
        <p:nvSpPr>
          <p:cNvPr id="567" name="Google Shape;567;p72">
            <a:extLst>
              <a:ext uri="{FF2B5EF4-FFF2-40B4-BE49-F238E27FC236}">
                <a16:creationId xmlns:a16="http://schemas.microsoft.com/office/drawing/2014/main" id="{BCAD776B-BFC0-3502-DA64-1C2C1D1A19BE}"/>
              </a:ext>
            </a:extLst>
          </p:cNvPr>
          <p:cNvSpPr txBox="1">
            <a:spLocks noGrp="1"/>
          </p:cNvSpPr>
          <p:nvPr>
            <p:ph type="title"/>
          </p:nvPr>
        </p:nvSpPr>
        <p:spPr>
          <a:xfrm>
            <a:off x="371900" y="860425"/>
            <a:ext cx="2873100" cy="3164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 dirty="0"/>
              <a:t>Developer Tools demo</a:t>
            </a:r>
            <a:br>
              <a:rPr lang="en" dirty="0"/>
            </a:br>
            <a:br>
              <a:rPr lang="en" dirty="0"/>
            </a:br>
            <a:r>
              <a:rPr lang="en" sz="1600" b="0" dirty="0">
                <a:latin typeface="Montserrat" panose="00000500000000000000" pitchFamily="2" charset="0"/>
              </a:rPr>
              <a:t>Let’s use the Dev tools to find the underlying HTML on a web page</a:t>
            </a:r>
            <a:endParaRPr b="0" dirty="0">
              <a:latin typeface="Montserrat" panose="00000500000000000000" pitchFamily="2" charset="0"/>
            </a:endParaRPr>
          </a:p>
        </p:txBody>
      </p:sp>
      <p:pic>
        <p:nvPicPr>
          <p:cNvPr id="6" name="Picture 5">
            <a:extLst>
              <a:ext uri="{FF2B5EF4-FFF2-40B4-BE49-F238E27FC236}">
                <a16:creationId xmlns:a16="http://schemas.microsoft.com/office/drawing/2014/main" id="{0AF36653-87D8-7A83-F889-F648C49AFB26}"/>
              </a:ext>
            </a:extLst>
          </p:cNvPr>
          <p:cNvPicPr>
            <a:picLocks noChangeAspect="1"/>
          </p:cNvPicPr>
          <p:nvPr/>
        </p:nvPicPr>
        <p:blipFill>
          <a:blip r:embed="rId3"/>
          <a:stretch>
            <a:fillRect/>
          </a:stretch>
        </p:blipFill>
        <p:spPr>
          <a:xfrm>
            <a:off x="4105860" y="646982"/>
            <a:ext cx="6987094" cy="3591803"/>
          </a:xfrm>
          <a:prstGeom prst="rect">
            <a:avLst/>
          </a:prstGeom>
        </p:spPr>
      </p:pic>
    </p:spTree>
    <p:extLst>
      <p:ext uri="{BB962C8B-B14F-4D97-AF65-F5344CB8AC3E}">
        <p14:creationId xmlns:p14="http://schemas.microsoft.com/office/powerpoint/2010/main" val="4100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Web scraping in Python</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370632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199ACDA9-0D2C-F016-AED5-1E8879E727BB}"/>
            </a:ext>
          </a:extLst>
        </p:cNvPr>
        <p:cNvGrpSpPr/>
        <p:nvPr/>
      </p:nvGrpSpPr>
      <p:grpSpPr>
        <a:xfrm>
          <a:off x="0" y="0"/>
          <a:ext cx="0" cy="0"/>
          <a:chOff x="0" y="0"/>
          <a:chExt cx="0" cy="0"/>
        </a:xfrm>
      </p:grpSpPr>
      <p:sp>
        <p:nvSpPr>
          <p:cNvPr id="579" name="Google Shape;579;p74">
            <a:extLst>
              <a:ext uri="{FF2B5EF4-FFF2-40B4-BE49-F238E27FC236}">
                <a16:creationId xmlns:a16="http://schemas.microsoft.com/office/drawing/2014/main" id="{71209461-9CF1-422E-BA5D-326D89852126}"/>
              </a:ext>
            </a:extLst>
          </p:cNvPr>
          <p:cNvSpPr txBox="1">
            <a:spLocks noGrp="1"/>
          </p:cNvSpPr>
          <p:nvPr>
            <p:ph type="title"/>
          </p:nvPr>
        </p:nvSpPr>
        <p:spPr>
          <a:xfrm>
            <a:off x="2786519" y="1303097"/>
            <a:ext cx="6117257"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Advanced </a:t>
            </a:r>
            <a:r>
              <a:rPr lang="en" dirty="0">
                <a:latin typeface="Courier New" panose="02070309020205020404" pitchFamily="49" charset="0"/>
                <a:cs typeface="Courier New" panose="02070309020205020404" pitchFamily="49" charset="0"/>
              </a:rPr>
              <a:t>pandas</a:t>
            </a:r>
            <a:r>
              <a:rPr lang="en" dirty="0"/>
              <a:t> concepts</a:t>
            </a:r>
            <a:endParaRPr dirty="0"/>
          </a:p>
        </p:txBody>
      </p:sp>
      <p:pic>
        <p:nvPicPr>
          <p:cNvPr id="2" name="Google Shape;1169;p104">
            <a:extLst>
              <a:ext uri="{FF2B5EF4-FFF2-40B4-BE49-F238E27FC236}">
                <a16:creationId xmlns:a16="http://schemas.microsoft.com/office/drawing/2014/main" id="{F90389AC-7CC9-27CC-CC56-A7B7D18101F4}"/>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79426FF0-328F-343C-BEDD-7DD8E880CE9E}"/>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E7FFCAA0-FD03-D048-18C6-083722A216A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3889390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0"/>
          <p:cNvSpPr txBox="1">
            <a:spLocks noGrp="1"/>
          </p:cNvSpPr>
          <p:nvPr>
            <p:ph type="title"/>
          </p:nvPr>
        </p:nvSpPr>
        <p:spPr>
          <a:xfrm>
            <a:off x="568750" y="1589625"/>
            <a:ext cx="7663800" cy="994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400"/>
              <a:buNone/>
            </a:pPr>
            <a:r>
              <a:rPr lang="en" dirty="0"/>
              <a:t>Object-oriented programming</a:t>
            </a:r>
            <a:endParaRPr dirty="0"/>
          </a:p>
        </p:txBody>
      </p:sp>
      <p:sp>
        <p:nvSpPr>
          <p:cNvPr id="767" name="Google Shape;767;p80"/>
          <p:cNvSpPr/>
          <p:nvPr/>
        </p:nvSpPr>
        <p:spPr>
          <a:xfrm>
            <a:off x="648975" y="950125"/>
            <a:ext cx="1815600" cy="29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0"/>
          <p:cNvSpPr txBox="1"/>
          <p:nvPr/>
        </p:nvSpPr>
        <p:spPr>
          <a:xfrm>
            <a:off x="684509" y="918917"/>
            <a:ext cx="3798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dirty="0">
                <a:solidFill>
                  <a:schemeClr val="lt1"/>
                </a:solidFill>
                <a:latin typeface="Montserrat"/>
                <a:ea typeface="Montserrat"/>
                <a:cs typeface="Montserrat"/>
                <a:sym typeface="Montserrat"/>
              </a:rPr>
              <a:t>Intro to Python</a:t>
            </a:r>
            <a:endParaRPr sz="1100" b="1" i="0" u="none" strike="noStrike" cap="none"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528353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1">
          <a:extLst>
            <a:ext uri="{FF2B5EF4-FFF2-40B4-BE49-F238E27FC236}">
              <a16:creationId xmlns:a16="http://schemas.microsoft.com/office/drawing/2014/main" id="{E17BABC9-B8DE-FDC1-EC52-35C53C65BA08}"/>
            </a:ext>
          </a:extLst>
        </p:cNvPr>
        <p:cNvGrpSpPr/>
        <p:nvPr/>
      </p:nvGrpSpPr>
      <p:grpSpPr>
        <a:xfrm>
          <a:off x="0" y="0"/>
          <a:ext cx="0" cy="0"/>
          <a:chOff x="0" y="0"/>
          <a:chExt cx="0" cy="0"/>
        </a:xfrm>
      </p:grpSpPr>
      <p:sp>
        <p:nvSpPr>
          <p:cNvPr id="572" name="Google Shape;572;p73">
            <a:extLst>
              <a:ext uri="{FF2B5EF4-FFF2-40B4-BE49-F238E27FC236}">
                <a16:creationId xmlns:a16="http://schemas.microsoft.com/office/drawing/2014/main" id="{E0C3C21A-8A05-ACDE-EEED-8E546FD9A318}"/>
              </a:ext>
            </a:extLst>
          </p:cNvPr>
          <p:cNvSpPr txBox="1">
            <a:spLocks noGrp="1"/>
          </p:cNvSpPr>
          <p:nvPr>
            <p:ph type="title"/>
          </p:nvPr>
        </p:nvSpPr>
        <p:spPr>
          <a:xfrm>
            <a:off x="418454" y="2220525"/>
            <a:ext cx="8485321" cy="157656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3200"/>
              <a:buNone/>
            </a:pPr>
            <a:r>
              <a:rPr lang="en" dirty="0"/>
              <a:t>What do you think of when you hear “</a:t>
            </a:r>
            <a:r>
              <a:rPr lang="en" dirty="0">
                <a:solidFill>
                  <a:schemeClr val="accent4">
                    <a:lumMod val="75000"/>
                  </a:schemeClr>
                </a:solidFill>
              </a:rPr>
              <a:t>object-oriented programming</a:t>
            </a:r>
            <a:r>
              <a:rPr lang="en" dirty="0"/>
              <a:t>”?</a:t>
            </a:r>
            <a:endParaRPr dirty="0">
              <a:solidFill>
                <a:schemeClr val="accent1"/>
              </a:solidFill>
            </a:endParaRPr>
          </a:p>
        </p:txBody>
      </p:sp>
      <p:pic>
        <p:nvPicPr>
          <p:cNvPr id="2" name="Google Shape;1160;p103">
            <a:extLst>
              <a:ext uri="{FF2B5EF4-FFF2-40B4-BE49-F238E27FC236}">
                <a16:creationId xmlns:a16="http://schemas.microsoft.com/office/drawing/2014/main" id="{1A3D1CB1-6140-98FD-33A0-956C2FE0D43C}"/>
              </a:ext>
            </a:extLst>
          </p:cNvPr>
          <p:cNvPicPr preferRelativeResize="0"/>
          <p:nvPr/>
        </p:nvPicPr>
        <p:blipFill rotWithShape="1">
          <a:blip r:embed="rId3">
            <a:alphaModFix/>
          </a:blip>
          <a:srcRect l="62038" t="18247" r="16079" b="54692"/>
          <a:stretch/>
        </p:blipFill>
        <p:spPr>
          <a:xfrm>
            <a:off x="3721012" y="923754"/>
            <a:ext cx="1701975" cy="1136562"/>
          </a:xfrm>
          <a:prstGeom prst="rect">
            <a:avLst/>
          </a:prstGeom>
          <a:noFill/>
          <a:ln>
            <a:noFill/>
          </a:ln>
        </p:spPr>
      </p:pic>
    </p:spTree>
    <p:extLst>
      <p:ext uri="{BB962C8B-B14F-4D97-AF65-F5344CB8AC3E}">
        <p14:creationId xmlns:p14="http://schemas.microsoft.com/office/powerpoint/2010/main" val="1902837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OOP in Python</a:t>
            </a:r>
            <a:endParaRPr dirty="0"/>
          </a:p>
        </p:txBody>
      </p:sp>
      <p:sp>
        <p:nvSpPr>
          <p:cNvPr id="502" name="Google Shape;502;p66"/>
          <p:cNvSpPr txBox="1">
            <a:spLocks noGrp="1"/>
          </p:cNvSpPr>
          <p:nvPr>
            <p:ph type="body" idx="1"/>
          </p:nvPr>
        </p:nvSpPr>
        <p:spPr>
          <a:xfrm>
            <a:off x="3644630" y="681925"/>
            <a:ext cx="5161500" cy="3345736"/>
          </a:xfrm>
          <a:prstGeom prst="rect">
            <a:avLst/>
          </a:prstGeom>
          <a:noFill/>
          <a:ln>
            <a:noFill/>
          </a:ln>
        </p:spPr>
        <p:txBody>
          <a:bodyPr spcFirstLastPara="1" wrap="square" lIns="91425" tIns="45700" rIns="91425" bIns="45700" anchor="ctr" anchorCtr="0">
            <a:noAutofit/>
          </a:bodyPr>
          <a:lstStyle/>
          <a:p>
            <a:pPr marL="0" indent="0">
              <a:buNone/>
            </a:pPr>
            <a:r>
              <a:rPr lang="en-GB" dirty="0"/>
              <a:t>Python is:</a:t>
            </a:r>
          </a:p>
          <a:p>
            <a:pPr marL="285750" indent="-285750"/>
            <a:r>
              <a:rPr lang="en-GB" dirty="0"/>
              <a:t>Dynamically typed</a:t>
            </a:r>
          </a:p>
          <a:p>
            <a:pPr marL="285750" indent="-285750"/>
            <a:r>
              <a:rPr lang="en-GB" dirty="0"/>
              <a:t>Interpreted, not compiled</a:t>
            </a:r>
          </a:p>
          <a:p>
            <a:pPr marL="285750" indent="-285750"/>
            <a:endParaRPr lang="en-GB" dirty="0"/>
          </a:p>
          <a:p>
            <a:pPr marL="0" indent="0">
              <a:buNone/>
            </a:pPr>
            <a:r>
              <a:rPr lang="en-GB" dirty="0"/>
              <a:t>Despite these properties, object-oriented programming </a:t>
            </a:r>
            <a:r>
              <a:rPr lang="en-GB" b="1" dirty="0"/>
              <a:t>is possible</a:t>
            </a:r>
            <a:r>
              <a:rPr lang="en-GB" dirty="0"/>
              <a:t> in Python.</a:t>
            </a:r>
            <a:endParaRPr dirty="0"/>
          </a:p>
        </p:txBody>
      </p:sp>
    </p:spTree>
    <p:extLst>
      <p:ext uri="{BB962C8B-B14F-4D97-AF65-F5344CB8AC3E}">
        <p14:creationId xmlns:p14="http://schemas.microsoft.com/office/powerpoint/2010/main" val="412383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 dirty="0"/>
              <a:t>You’ll have a </a:t>
            </a:r>
            <a:r>
              <a:rPr lang="en" b="1" dirty="0"/>
              <a:t>copy of all the course materials </a:t>
            </a:r>
            <a:r>
              <a:rPr lang="en" dirty="0"/>
              <a:t>shortly</a:t>
            </a:r>
            <a:endParaRPr dirty="0"/>
          </a:p>
          <a:p>
            <a:pPr marL="914400" lvl="1" indent="-330200" algn="l" rtl="0">
              <a:lnSpc>
                <a:spcPct val="90000"/>
              </a:lnSpc>
              <a:spcBef>
                <a:spcPts val="500"/>
              </a:spcBef>
              <a:spcAft>
                <a:spcPts val="0"/>
              </a:spcAft>
              <a:buSzPts val="1600"/>
              <a:buChar char="◦"/>
            </a:pPr>
            <a:r>
              <a:rPr lang="en" dirty="0"/>
              <a:t>We’ll be using Jupyter notebooks</a:t>
            </a:r>
            <a:endParaRPr dirty="0"/>
          </a:p>
          <a:p>
            <a:pPr marL="914400" lvl="1" indent="-228600" algn="l" rtl="0">
              <a:lnSpc>
                <a:spcPct val="90000"/>
              </a:lnSpc>
              <a:spcBef>
                <a:spcPts val="500"/>
              </a:spcBef>
              <a:spcAft>
                <a:spcPts val="0"/>
              </a:spcAft>
              <a:buSzPts val="1600"/>
              <a:buNone/>
            </a:pPr>
            <a:endParaRPr dirty="0"/>
          </a:p>
          <a:p>
            <a:pPr marL="457200" lvl="0" indent="-342900" algn="l" rtl="0">
              <a:lnSpc>
                <a:spcPct val="90000"/>
              </a:lnSpc>
              <a:spcBef>
                <a:spcPts val="1000"/>
              </a:spcBef>
              <a:spcAft>
                <a:spcPts val="0"/>
              </a:spcAft>
              <a:buClr>
                <a:schemeClr val="dk2"/>
              </a:buClr>
              <a:buSzPts val="1800"/>
              <a:buChar char="•"/>
            </a:pPr>
            <a:r>
              <a:rPr lang="en" dirty="0"/>
              <a:t>You’ll be following along in the notebook and..</a:t>
            </a:r>
            <a:endParaRPr dirty="0"/>
          </a:p>
          <a:p>
            <a:pPr marL="914400" lvl="1" indent="-330200" algn="l" rtl="0">
              <a:lnSpc>
                <a:spcPct val="90000"/>
              </a:lnSpc>
              <a:spcBef>
                <a:spcPts val="500"/>
              </a:spcBef>
              <a:spcAft>
                <a:spcPts val="0"/>
              </a:spcAft>
              <a:buSzPts val="1600"/>
              <a:buChar char="◦"/>
            </a:pPr>
            <a:r>
              <a:rPr lang="en" dirty="0"/>
              <a:t>doing coding </a:t>
            </a:r>
            <a:r>
              <a:rPr lang="en" b="1" dirty="0"/>
              <a:t>exercises/labs inside the notebook </a:t>
            </a:r>
            <a:r>
              <a:rPr lang="en" dirty="0"/>
              <a:t>as well</a:t>
            </a:r>
          </a:p>
          <a:p>
            <a:pPr marL="914400" lvl="1" indent="-330200" algn="l" rtl="0">
              <a:lnSpc>
                <a:spcPct val="90000"/>
              </a:lnSpc>
              <a:spcBef>
                <a:spcPts val="500"/>
              </a:spcBef>
              <a:spcAft>
                <a:spcPts val="0"/>
              </a:spcAft>
              <a:buSzPts val="1600"/>
              <a:buChar char="◦"/>
            </a:pPr>
            <a:endParaRPr lang="en" dirty="0"/>
          </a:p>
          <a:p>
            <a:pPr indent="-330200">
              <a:spcBef>
                <a:spcPts val="500"/>
              </a:spcBef>
              <a:buSzPts val="1600"/>
              <a:buChar char="◦"/>
            </a:pPr>
            <a:r>
              <a:rPr lang="en" dirty="0"/>
              <a:t>Exercises will be in </a:t>
            </a:r>
            <a:r>
              <a:rPr lang="en" b="1" dirty="0"/>
              <a:t>small breakout rooms</a:t>
            </a:r>
            <a:endParaRPr b="1" dirty="0"/>
          </a:p>
        </p:txBody>
      </p:sp>
      <p:sp>
        <p:nvSpPr>
          <p:cNvPr id="458" name="Google Shape;458;p6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74"/>
          <p:cNvSpPr txBox="1">
            <a:spLocks noGrp="1"/>
          </p:cNvSpPr>
          <p:nvPr>
            <p:ph type="title"/>
          </p:nvPr>
        </p:nvSpPr>
        <p:spPr>
          <a:xfrm>
            <a:off x="2786519" y="1303097"/>
            <a:ext cx="5970023" cy="1935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3200"/>
              <a:buNone/>
            </a:pPr>
            <a:r>
              <a:rPr lang="en" dirty="0"/>
              <a:t>OOP in Python</a:t>
            </a:r>
            <a:endParaRPr dirty="0"/>
          </a:p>
        </p:txBody>
      </p:sp>
      <p:pic>
        <p:nvPicPr>
          <p:cNvPr id="2" name="Google Shape;1169;p104">
            <a:extLst>
              <a:ext uri="{FF2B5EF4-FFF2-40B4-BE49-F238E27FC236}">
                <a16:creationId xmlns:a16="http://schemas.microsoft.com/office/drawing/2014/main" id="{07F8EC40-974D-45F0-406F-F6C2EC5CEDEF}"/>
              </a:ext>
            </a:extLst>
          </p:cNvPr>
          <p:cNvPicPr preferRelativeResize="0"/>
          <p:nvPr/>
        </p:nvPicPr>
        <p:blipFill rotWithShape="1">
          <a:blip r:embed="rId3">
            <a:alphaModFix/>
          </a:blip>
          <a:srcRect l="21986" t="32129" r="61559" b="37771"/>
          <a:stretch/>
        </p:blipFill>
        <p:spPr>
          <a:xfrm>
            <a:off x="140261" y="1514797"/>
            <a:ext cx="1567275" cy="1548026"/>
          </a:xfrm>
          <a:prstGeom prst="rect">
            <a:avLst/>
          </a:prstGeom>
          <a:noFill/>
          <a:ln>
            <a:noFill/>
          </a:ln>
        </p:spPr>
      </p:pic>
      <p:pic>
        <p:nvPicPr>
          <p:cNvPr id="3" name="Google Shape;1170;p104">
            <a:extLst>
              <a:ext uri="{FF2B5EF4-FFF2-40B4-BE49-F238E27FC236}">
                <a16:creationId xmlns:a16="http://schemas.microsoft.com/office/drawing/2014/main" id="{9BC6FD22-F02A-952D-679B-CAAB7D0BD058}"/>
              </a:ext>
            </a:extLst>
          </p:cNvPr>
          <p:cNvPicPr preferRelativeResize="0"/>
          <p:nvPr/>
        </p:nvPicPr>
        <p:blipFill rotWithShape="1">
          <a:blip r:embed="rId3">
            <a:alphaModFix/>
          </a:blip>
          <a:srcRect l="54555" t="73768" r="39084" b="14827"/>
          <a:stretch/>
        </p:blipFill>
        <p:spPr>
          <a:xfrm>
            <a:off x="1568447" y="2271047"/>
            <a:ext cx="845715" cy="818875"/>
          </a:xfrm>
          <a:prstGeom prst="rect">
            <a:avLst/>
          </a:prstGeom>
          <a:noFill/>
          <a:ln>
            <a:noFill/>
          </a:ln>
        </p:spPr>
      </p:pic>
      <p:pic>
        <p:nvPicPr>
          <p:cNvPr id="4" name="Google Shape;1171;p104">
            <a:extLst>
              <a:ext uri="{FF2B5EF4-FFF2-40B4-BE49-F238E27FC236}">
                <a16:creationId xmlns:a16="http://schemas.microsoft.com/office/drawing/2014/main" id="{0E8509A6-2A5C-41EA-0C60-2CFA8ED1B07B}"/>
              </a:ext>
            </a:extLst>
          </p:cNvPr>
          <p:cNvPicPr preferRelativeResize="0"/>
          <p:nvPr/>
        </p:nvPicPr>
        <p:blipFill rotWithShape="1">
          <a:blip r:embed="rId3">
            <a:alphaModFix/>
          </a:blip>
          <a:srcRect l="69220" t="74956" r="23710" b="17120"/>
          <a:stretch/>
        </p:blipFill>
        <p:spPr>
          <a:xfrm>
            <a:off x="1540168" y="1514797"/>
            <a:ext cx="902275" cy="546056"/>
          </a:xfrm>
          <a:prstGeom prst="rect">
            <a:avLst/>
          </a:prstGeom>
          <a:noFill/>
          <a:ln>
            <a:noFill/>
          </a:ln>
        </p:spPr>
      </p:pic>
    </p:spTree>
    <p:extLst>
      <p:ext uri="{BB962C8B-B14F-4D97-AF65-F5344CB8AC3E}">
        <p14:creationId xmlns:p14="http://schemas.microsoft.com/office/powerpoint/2010/main" val="897536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DC9EDCFC-3877-EE2C-A633-3D775FD65EFC}"/>
            </a:ext>
          </a:extLst>
        </p:cNvPr>
        <p:cNvGrpSpPr/>
        <p:nvPr/>
      </p:nvGrpSpPr>
      <p:grpSpPr>
        <a:xfrm>
          <a:off x="0" y="0"/>
          <a:ext cx="0" cy="0"/>
          <a:chOff x="0" y="0"/>
          <a:chExt cx="0" cy="0"/>
        </a:xfrm>
      </p:grpSpPr>
      <p:sp>
        <p:nvSpPr>
          <p:cNvPr id="483" name="Google Shape;483;p64">
            <a:extLst>
              <a:ext uri="{FF2B5EF4-FFF2-40B4-BE49-F238E27FC236}">
                <a16:creationId xmlns:a16="http://schemas.microsoft.com/office/drawing/2014/main" id="{4818C25D-C3AE-443D-5AB8-C028F81EFB80}"/>
              </a:ext>
            </a:extLst>
          </p:cNvPr>
          <p:cNvSpPr txBox="1">
            <a:spLocks noGrp="1"/>
          </p:cNvSpPr>
          <p:nvPr>
            <p:ph type="body" idx="2"/>
          </p:nvPr>
        </p:nvSpPr>
        <p:spPr>
          <a:xfrm>
            <a:off x="1209294" y="1342530"/>
            <a:ext cx="7400014" cy="3291900"/>
          </a:xfrm>
          <a:prstGeom prst="rect">
            <a:avLst/>
          </a:prstGeom>
          <a:noFill/>
          <a:ln>
            <a:noFill/>
          </a:ln>
        </p:spPr>
        <p:txBody>
          <a:bodyPr spcFirstLastPara="1" wrap="square" lIns="91425" tIns="45700" rIns="91425" bIns="45700" anchor="t" anchorCtr="0">
            <a:noAutofit/>
          </a:bodyPr>
          <a:lstStyle/>
          <a:p>
            <a:pPr marL="304800" lvl="0" indent="-285750" algn="l" rtl="0">
              <a:lnSpc>
                <a:spcPct val="150000"/>
              </a:lnSpc>
              <a:spcBef>
                <a:spcPts val="0"/>
              </a:spcBef>
              <a:spcAft>
                <a:spcPts val="0"/>
              </a:spcAft>
              <a:buClr>
                <a:schemeClr val="dk1"/>
              </a:buClr>
              <a:buSzPts val="1500"/>
              <a:buChar char="•"/>
            </a:pPr>
            <a:r>
              <a:rPr lang="en" sz="1600" dirty="0">
                <a:latin typeface="Montserrat"/>
                <a:ea typeface="Montserrat"/>
                <a:cs typeface="Montserrat"/>
                <a:sym typeface="Montserrat"/>
              </a:rPr>
              <a:t>pandastutor: </a:t>
            </a:r>
            <a:r>
              <a:rPr lang="en-GB" sz="1600" dirty="0">
                <a:latin typeface="Montserrat"/>
                <a:ea typeface="Montserrat"/>
                <a:cs typeface="Montserrat"/>
                <a:sym typeface="Montserrat"/>
                <a:hlinkClick r:id="rId3"/>
              </a:rPr>
              <a:t>https://pandastutor.com/</a:t>
            </a:r>
            <a:r>
              <a:rPr lang="en-GB" sz="1600" dirty="0">
                <a:latin typeface="Montserrat"/>
                <a:ea typeface="Montserrat"/>
                <a:cs typeface="Montserrat"/>
                <a:sym typeface="Montserrat"/>
              </a:rPr>
              <a:t> </a:t>
            </a:r>
            <a:endParaRPr lang="en" sz="1600" dirty="0">
              <a:latin typeface="Montserrat"/>
              <a:ea typeface="Montserrat"/>
              <a:cs typeface="Montserrat"/>
              <a:sym typeface="Montserrat"/>
            </a:endParaRPr>
          </a:p>
          <a:p>
            <a:pPr marL="304800" lvl="0" indent="-285750" algn="l" rtl="0">
              <a:lnSpc>
                <a:spcPct val="150000"/>
              </a:lnSpc>
              <a:spcBef>
                <a:spcPts val="0"/>
              </a:spcBef>
              <a:spcAft>
                <a:spcPts val="0"/>
              </a:spcAft>
              <a:buClr>
                <a:schemeClr val="dk1"/>
              </a:buClr>
              <a:buSzPts val="1500"/>
              <a:buChar char="•"/>
            </a:pPr>
            <a:r>
              <a:rPr lang="en" sz="1600" dirty="0">
                <a:latin typeface="Montserrat"/>
                <a:ea typeface="Montserrat"/>
                <a:cs typeface="Montserrat"/>
                <a:sym typeface="Montserrat"/>
              </a:rPr>
              <a:t>Python for data science? Try </a:t>
            </a:r>
            <a:r>
              <a:rPr lang="en" sz="1600" dirty="0">
                <a:latin typeface="Montserrat"/>
                <a:ea typeface="Montserrat"/>
                <a:cs typeface="Montserrat"/>
                <a:sym typeface="Montserrat"/>
                <a:hlinkClick r:id="rId4"/>
              </a:rPr>
              <a:t>Python for Data Analysis </a:t>
            </a:r>
            <a:endParaRPr lang="en" sz="1600" dirty="0">
              <a:latin typeface="Montserrat"/>
              <a:ea typeface="Montserrat"/>
              <a:cs typeface="Montserrat"/>
              <a:sym typeface="Montserrat"/>
            </a:endParaRPr>
          </a:p>
          <a:p>
            <a:pPr marL="304800" lvl="0" indent="-285750" algn="l" rtl="0">
              <a:lnSpc>
                <a:spcPct val="150000"/>
              </a:lnSpc>
              <a:spcBef>
                <a:spcPts val="0"/>
              </a:spcBef>
              <a:spcAft>
                <a:spcPts val="0"/>
              </a:spcAft>
              <a:buClr>
                <a:schemeClr val="dk1"/>
              </a:buClr>
              <a:buSzPts val="1500"/>
              <a:buChar char="•"/>
            </a:pPr>
            <a:r>
              <a:rPr lang="en-GB" sz="1600" dirty="0">
                <a:latin typeface="Montserrat"/>
                <a:ea typeface="Montserrat"/>
                <a:cs typeface="Montserrat"/>
                <a:sym typeface="Montserrat"/>
              </a:rPr>
              <a:t>More pandas practice? Solve problems! I also highly recommend </a:t>
            </a:r>
            <a:r>
              <a:rPr lang="en-GB" sz="1600" dirty="0">
                <a:latin typeface="Montserrat"/>
                <a:ea typeface="Montserrat"/>
                <a:cs typeface="Montserrat"/>
                <a:sym typeface="Montserrat"/>
                <a:hlinkClick r:id="rId5"/>
              </a:rPr>
              <a:t>Effective Pandas 2</a:t>
            </a:r>
            <a:endParaRPr lang="en" sz="1600" dirty="0">
              <a:latin typeface="Montserrat"/>
              <a:ea typeface="Montserrat"/>
              <a:cs typeface="Montserrat"/>
              <a:sym typeface="Montserrat"/>
            </a:endParaRPr>
          </a:p>
          <a:p>
            <a:pPr marL="304800" lvl="0" indent="-285750" algn="l" rtl="0">
              <a:lnSpc>
                <a:spcPct val="150000"/>
              </a:lnSpc>
              <a:spcBef>
                <a:spcPts val="1400"/>
              </a:spcBef>
              <a:spcAft>
                <a:spcPts val="0"/>
              </a:spcAft>
              <a:buClr>
                <a:schemeClr val="dk1"/>
              </a:buClr>
              <a:buSzPts val="1500"/>
              <a:buChar char="•"/>
            </a:pPr>
            <a:r>
              <a:rPr lang="en-GB" sz="1600" dirty="0"/>
              <a:t>YouTube channels to follow:</a:t>
            </a:r>
          </a:p>
          <a:p>
            <a:pPr marL="762000" lvl="1" indent="-285750">
              <a:lnSpc>
                <a:spcPct val="150000"/>
              </a:lnSpc>
              <a:spcBef>
                <a:spcPts val="1400"/>
              </a:spcBef>
              <a:buClr>
                <a:schemeClr val="dk1"/>
              </a:buClr>
              <a:buSzPts val="1500"/>
              <a:buChar char="•"/>
            </a:pPr>
            <a:r>
              <a:rPr lang="en-GB" sz="1400" dirty="0">
                <a:hlinkClick r:id="rId6"/>
              </a:rPr>
              <a:t>Reuven Lerner</a:t>
            </a:r>
            <a:endParaRPr lang="en-GB" sz="1400" dirty="0"/>
          </a:p>
          <a:p>
            <a:pPr marL="762000" lvl="1" indent="-285750">
              <a:lnSpc>
                <a:spcPct val="150000"/>
              </a:lnSpc>
              <a:spcBef>
                <a:spcPts val="1400"/>
              </a:spcBef>
              <a:buClr>
                <a:schemeClr val="dk1"/>
              </a:buClr>
              <a:buSzPts val="1500"/>
              <a:buChar char="•"/>
            </a:pPr>
            <a:r>
              <a:rPr lang="en-GB" sz="1400" dirty="0">
                <a:hlinkClick r:id="rId7"/>
              </a:rPr>
              <a:t>Arjan Codes</a:t>
            </a:r>
            <a:endParaRPr sz="1400" dirty="0"/>
          </a:p>
        </p:txBody>
      </p:sp>
      <p:sp>
        <p:nvSpPr>
          <p:cNvPr id="484" name="Google Shape;484;p64">
            <a:extLst>
              <a:ext uri="{FF2B5EF4-FFF2-40B4-BE49-F238E27FC236}">
                <a16:creationId xmlns:a16="http://schemas.microsoft.com/office/drawing/2014/main" id="{7D73674B-BE8F-D973-764F-60484EC08FCE}"/>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What next with Python?</a:t>
            </a:r>
            <a:endParaRPr sz="2400" cap="none" dirty="0"/>
          </a:p>
        </p:txBody>
      </p:sp>
    </p:spTree>
    <p:extLst>
      <p:ext uri="{BB962C8B-B14F-4D97-AF65-F5344CB8AC3E}">
        <p14:creationId xmlns:p14="http://schemas.microsoft.com/office/powerpoint/2010/main" val="1043467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B6EAABD3-5B3B-C4F6-3530-554D1830F4B7}"/>
            </a:ext>
          </a:extLst>
        </p:cNvPr>
        <p:cNvGrpSpPr/>
        <p:nvPr/>
      </p:nvGrpSpPr>
      <p:grpSpPr>
        <a:xfrm>
          <a:off x="0" y="0"/>
          <a:ext cx="0" cy="0"/>
          <a:chOff x="0" y="0"/>
          <a:chExt cx="0" cy="0"/>
        </a:xfrm>
      </p:grpSpPr>
      <p:sp>
        <p:nvSpPr>
          <p:cNvPr id="483" name="Google Shape;483;p64">
            <a:extLst>
              <a:ext uri="{FF2B5EF4-FFF2-40B4-BE49-F238E27FC236}">
                <a16:creationId xmlns:a16="http://schemas.microsoft.com/office/drawing/2014/main" id="{6C182417-E68B-F6E7-E6FC-51384F9E8B71}"/>
              </a:ext>
            </a:extLst>
          </p:cNvPr>
          <p:cNvSpPr txBox="1">
            <a:spLocks noGrp="1"/>
          </p:cNvSpPr>
          <p:nvPr>
            <p:ph type="body" idx="2"/>
          </p:nvPr>
        </p:nvSpPr>
        <p:spPr>
          <a:xfrm>
            <a:off x="1209294" y="1342530"/>
            <a:ext cx="2953500" cy="3291900"/>
          </a:xfrm>
          <a:prstGeom prst="rect">
            <a:avLst/>
          </a:prstGeom>
          <a:noFill/>
          <a:ln>
            <a:noFill/>
          </a:ln>
        </p:spPr>
        <p:txBody>
          <a:bodyPr spcFirstLastPara="1" wrap="square" lIns="91425" tIns="45700" rIns="91425" bIns="45700" anchor="t" anchorCtr="0">
            <a:noAutofit/>
          </a:bodyPr>
          <a:lstStyle/>
          <a:p>
            <a:pPr marL="19050" lvl="0" indent="0" algn="l" rtl="0">
              <a:lnSpc>
                <a:spcPct val="100000"/>
              </a:lnSpc>
              <a:spcBef>
                <a:spcPts val="0"/>
              </a:spcBef>
              <a:spcAft>
                <a:spcPts val="0"/>
              </a:spcAft>
              <a:buClr>
                <a:schemeClr val="dk1"/>
              </a:buClr>
              <a:buSzPts val="1500"/>
              <a:buNone/>
            </a:pPr>
            <a:r>
              <a:rPr lang="en-GB" sz="1600" b="1" dirty="0"/>
              <a:t>3 things you’ve learned</a:t>
            </a:r>
            <a:endParaRPr sz="1600" b="1" dirty="0"/>
          </a:p>
          <a:p>
            <a:pPr marL="361950" lvl="0" algn="l" rtl="0">
              <a:lnSpc>
                <a:spcPct val="100000"/>
              </a:lnSpc>
              <a:spcBef>
                <a:spcPts val="1400"/>
              </a:spcBef>
              <a:spcAft>
                <a:spcPts val="0"/>
              </a:spcAft>
              <a:buClr>
                <a:schemeClr val="dk1"/>
              </a:buClr>
              <a:buSzPts val="1500"/>
              <a:buFont typeface="+mj-lt"/>
              <a:buAutoNum type="arabicPeriod"/>
            </a:pPr>
            <a:r>
              <a:rPr lang="en-GB" sz="1600" dirty="0"/>
              <a:t> </a:t>
            </a:r>
            <a:endParaRPr sz="1600" dirty="0"/>
          </a:p>
          <a:p>
            <a:pPr marL="361950" lvl="0" algn="l" rtl="0">
              <a:lnSpc>
                <a:spcPct val="100000"/>
              </a:lnSpc>
              <a:spcBef>
                <a:spcPts val="1400"/>
              </a:spcBef>
              <a:spcAft>
                <a:spcPts val="0"/>
              </a:spcAft>
              <a:buClr>
                <a:schemeClr val="dk1"/>
              </a:buClr>
              <a:buSzPts val="1500"/>
              <a:buFont typeface="+mj-lt"/>
              <a:buAutoNum type="arabicPeriod"/>
            </a:pPr>
            <a:r>
              <a:rPr lang="en" sz="1600" dirty="0">
                <a:latin typeface="Montserrat"/>
                <a:ea typeface="Montserrat"/>
                <a:cs typeface="Montserrat"/>
                <a:sym typeface="Montserrat"/>
              </a:rPr>
              <a:t> </a:t>
            </a:r>
            <a:endParaRPr sz="1600" dirty="0"/>
          </a:p>
          <a:p>
            <a:pPr marL="361950" lvl="0" algn="l" rtl="0">
              <a:lnSpc>
                <a:spcPct val="100000"/>
              </a:lnSpc>
              <a:spcBef>
                <a:spcPts val="1400"/>
              </a:spcBef>
              <a:spcAft>
                <a:spcPts val="0"/>
              </a:spcAft>
              <a:buClr>
                <a:schemeClr val="dk1"/>
              </a:buClr>
              <a:buSzPts val="1500"/>
              <a:buFont typeface="+mj-lt"/>
              <a:buAutoNum type="arabicPeriod"/>
            </a:pPr>
            <a:r>
              <a:rPr lang="en" sz="1600" dirty="0">
                <a:latin typeface="Montserrat"/>
                <a:ea typeface="Montserrat"/>
                <a:cs typeface="Montserrat"/>
                <a:sym typeface="Montserrat"/>
              </a:rPr>
              <a:t> </a:t>
            </a:r>
            <a:endParaRPr sz="1600" dirty="0"/>
          </a:p>
          <a:p>
            <a:pPr marL="115888" lvl="0" indent="-14286" algn="l" rtl="0">
              <a:lnSpc>
                <a:spcPct val="90000"/>
              </a:lnSpc>
              <a:spcBef>
                <a:spcPts val="1000"/>
              </a:spcBef>
              <a:spcAft>
                <a:spcPts val="0"/>
              </a:spcAft>
              <a:buClr>
                <a:schemeClr val="dk1"/>
              </a:buClr>
              <a:buSzPts val="1600"/>
              <a:buNone/>
            </a:pPr>
            <a:endParaRPr sz="1600" dirty="0"/>
          </a:p>
        </p:txBody>
      </p:sp>
      <p:sp>
        <p:nvSpPr>
          <p:cNvPr id="484" name="Google Shape;484;p64">
            <a:extLst>
              <a:ext uri="{FF2B5EF4-FFF2-40B4-BE49-F238E27FC236}">
                <a16:creationId xmlns:a16="http://schemas.microsoft.com/office/drawing/2014/main" id="{963FCA96-67CB-04A4-7935-CE684B58E346}"/>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Reflection</a:t>
            </a:r>
            <a:endParaRPr sz="2400" cap="none" dirty="0"/>
          </a:p>
        </p:txBody>
      </p:sp>
      <p:sp>
        <p:nvSpPr>
          <p:cNvPr id="485" name="Google Shape;485;p64">
            <a:extLst>
              <a:ext uri="{FF2B5EF4-FFF2-40B4-BE49-F238E27FC236}">
                <a16:creationId xmlns:a16="http://schemas.microsoft.com/office/drawing/2014/main" id="{D1A75374-AA86-1EB8-9429-4B62FB489F31}"/>
              </a:ext>
            </a:extLst>
          </p:cNvPr>
          <p:cNvSpPr txBox="1"/>
          <p:nvPr/>
        </p:nvSpPr>
        <p:spPr>
          <a:xfrm>
            <a:off x="4565737" y="1336267"/>
            <a:ext cx="3749447" cy="3291840"/>
          </a:xfrm>
          <a:prstGeom prst="rect">
            <a:avLst/>
          </a:prstGeom>
          <a:noFill/>
          <a:ln>
            <a:noFill/>
          </a:ln>
        </p:spPr>
        <p:txBody>
          <a:bodyPr spcFirstLastPara="1" wrap="square" lIns="91425" tIns="45700" rIns="91425" bIns="45700" anchor="t" anchorCtr="0">
            <a:noAutofit/>
          </a:bodyPr>
          <a:lstStyle/>
          <a:p>
            <a:pPr marL="19050" marR="0" lvl="0" algn="l" rtl="0">
              <a:lnSpc>
                <a:spcPct val="100000"/>
              </a:lnSpc>
              <a:spcBef>
                <a:spcPts val="0"/>
              </a:spcBef>
              <a:spcAft>
                <a:spcPts val="0"/>
              </a:spcAft>
              <a:buClr>
                <a:schemeClr val="dk1"/>
              </a:buClr>
              <a:buSzPts val="1500"/>
            </a:pPr>
            <a:r>
              <a:rPr lang="en-GB" sz="1600" b="1" i="0" u="none" strike="noStrike" cap="none" dirty="0">
                <a:solidFill>
                  <a:schemeClr val="dk1"/>
                </a:solidFill>
                <a:latin typeface="Montserrat"/>
                <a:ea typeface="Montserrat"/>
                <a:cs typeface="Montserrat"/>
                <a:sym typeface="Montserrat"/>
              </a:rPr>
              <a:t>3 things you want to learn next</a:t>
            </a:r>
            <a:endParaRPr sz="1600" b="1" i="0" u="none" strike="noStrike" cap="none" dirty="0">
              <a:solidFill>
                <a:schemeClr val="dk1"/>
              </a:solidFill>
              <a:latin typeface="Montserrat"/>
              <a:ea typeface="Montserrat"/>
              <a:cs typeface="Montserrat"/>
              <a:sym typeface="Montserrat"/>
            </a:endParaRPr>
          </a:p>
          <a:p>
            <a:pPr marL="361950" marR="0" lvl="0" indent="-342900" algn="l" rtl="0">
              <a:lnSpc>
                <a:spcPct val="100000"/>
              </a:lnSpc>
              <a:spcBef>
                <a:spcPts val="1400"/>
              </a:spcBef>
              <a:spcAft>
                <a:spcPts val="0"/>
              </a:spcAft>
              <a:buClr>
                <a:schemeClr val="dk1"/>
              </a:buClr>
              <a:buSzPts val="1500"/>
              <a:buFont typeface="+mj-lt"/>
              <a:buAutoNum type="arabicPeriod"/>
            </a:pPr>
            <a:r>
              <a:rPr lang="en" sz="1600" b="0" i="0" u="none" strike="noStrike" cap="none" dirty="0">
                <a:solidFill>
                  <a:schemeClr val="dk1"/>
                </a:solidFill>
                <a:latin typeface="Montserrat"/>
                <a:ea typeface="Montserrat"/>
                <a:cs typeface="Montserrat"/>
                <a:sym typeface="Montserrat"/>
              </a:rPr>
              <a:t> </a:t>
            </a:r>
            <a:endParaRPr sz="1600" b="0" i="0" u="none" strike="noStrike" cap="none" dirty="0">
              <a:solidFill>
                <a:schemeClr val="dk1"/>
              </a:solidFill>
              <a:latin typeface="Montserrat"/>
              <a:ea typeface="Montserrat"/>
              <a:cs typeface="Montserrat"/>
              <a:sym typeface="Montserrat"/>
            </a:endParaRPr>
          </a:p>
          <a:p>
            <a:pPr marL="361950" marR="0" lvl="0" indent="-342900" algn="l" rtl="0">
              <a:lnSpc>
                <a:spcPct val="100000"/>
              </a:lnSpc>
              <a:spcBef>
                <a:spcPts val="1400"/>
              </a:spcBef>
              <a:spcAft>
                <a:spcPts val="0"/>
              </a:spcAft>
              <a:buClr>
                <a:schemeClr val="dk1"/>
              </a:buClr>
              <a:buSzPts val="1500"/>
              <a:buFont typeface="+mj-lt"/>
              <a:buAutoNum type="arabicPeriod"/>
            </a:pPr>
            <a:r>
              <a:rPr lang="en-GB" sz="1600" b="0" i="0" u="none" strike="noStrike" cap="none" dirty="0">
                <a:solidFill>
                  <a:schemeClr val="dk1"/>
                </a:solidFill>
                <a:latin typeface="Montserrat"/>
                <a:ea typeface="Montserrat"/>
                <a:cs typeface="Montserrat"/>
                <a:sym typeface="Montserrat"/>
              </a:rPr>
              <a:t> </a:t>
            </a:r>
            <a:endParaRPr sz="1600" b="0" i="0" u="none" strike="noStrike" cap="none" dirty="0">
              <a:solidFill>
                <a:schemeClr val="dk1"/>
              </a:solidFill>
              <a:latin typeface="Montserrat"/>
              <a:ea typeface="Montserrat"/>
              <a:cs typeface="Montserrat"/>
              <a:sym typeface="Montserrat"/>
            </a:endParaRPr>
          </a:p>
          <a:p>
            <a:pPr marL="361950" marR="0" lvl="0" indent="-342900" algn="l" rtl="0">
              <a:lnSpc>
                <a:spcPct val="100000"/>
              </a:lnSpc>
              <a:spcBef>
                <a:spcPts val="1400"/>
              </a:spcBef>
              <a:spcAft>
                <a:spcPts val="0"/>
              </a:spcAft>
              <a:buClr>
                <a:schemeClr val="dk1"/>
              </a:buClr>
              <a:buSzPts val="1500"/>
              <a:buFont typeface="+mj-lt"/>
              <a:buAutoNum type="arabicPeriod"/>
            </a:pPr>
            <a:r>
              <a:rPr lang="en-GB" sz="1600" b="0" i="0" u="none" strike="noStrike" cap="none" dirty="0">
                <a:solidFill>
                  <a:schemeClr val="dk1"/>
                </a:solidFill>
                <a:latin typeface="Montserrat"/>
                <a:ea typeface="Montserrat"/>
                <a:cs typeface="Montserrat"/>
                <a:sym typeface="Montserrat"/>
              </a:rPr>
              <a:t> </a:t>
            </a:r>
            <a:endParaRPr sz="1400" b="0" i="0" u="none" strike="noStrike" cap="none" dirty="0">
              <a:solidFill>
                <a:srgbClr val="000000"/>
              </a:solidFill>
              <a:latin typeface="Arial"/>
              <a:ea typeface="Arial"/>
              <a:cs typeface="Arial"/>
              <a:sym typeface="Arial"/>
            </a:endParaRPr>
          </a:p>
          <a:p>
            <a:pPr marL="115888" marR="0" lvl="0" indent="-14286" algn="l" rtl="0">
              <a:lnSpc>
                <a:spcPct val="90000"/>
              </a:lnSpc>
              <a:spcBef>
                <a:spcPts val="1000"/>
              </a:spcBef>
              <a:spcAft>
                <a:spcPts val="0"/>
              </a:spcAft>
              <a:buClr>
                <a:schemeClr val="dk1"/>
              </a:buClr>
              <a:buSzPts val="1600"/>
              <a:buFont typeface="Arial"/>
              <a:buNone/>
            </a:pPr>
            <a:endParaRPr sz="1600" b="0" i="0" u="none" strike="noStrike" cap="none"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498955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idx="4294967295"/>
          </p:nvPr>
        </p:nvSpPr>
        <p:spPr>
          <a:xfrm>
            <a:off x="1448001" y="2458615"/>
            <a:ext cx="6603900" cy="760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 sz="2000">
                <a:solidFill>
                  <a:schemeClr val="accent1"/>
                </a:solidFill>
              </a:rPr>
              <a:t>If you have any additional questions, please ask!</a:t>
            </a:r>
            <a:r>
              <a:rPr lang="en" sz="2000" b="1"/>
              <a:t>If </a:t>
            </a:r>
            <a:endParaRPr sz="2000" b="1"/>
          </a:p>
        </p:txBody>
      </p:sp>
      <p:sp>
        <p:nvSpPr>
          <p:cNvPr id="472" name="Google Shape;472;p62"/>
          <p:cNvSpPr txBox="1">
            <a:spLocks noGrp="1"/>
          </p:cNvSpPr>
          <p:nvPr>
            <p:ph type="title" idx="4294967295"/>
          </p:nvPr>
        </p:nvSpPr>
        <p:spPr>
          <a:xfrm>
            <a:off x="1881150" y="1464415"/>
            <a:ext cx="5381700" cy="994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000"/>
              <a:buFont typeface="Montserrat SemiBold"/>
              <a:buNone/>
            </a:pPr>
            <a:r>
              <a:rPr lang="en" sz="4500" b="1">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473" name="Google Shape;473;p62"/>
          <p:cNvPicPr preferRelativeResize="0"/>
          <p:nvPr/>
        </p:nvPicPr>
        <p:blipFill rotWithShape="1">
          <a:blip r:embed="rId3">
            <a:alphaModFix/>
          </a:blip>
          <a:srcRect/>
          <a:stretch/>
        </p:blipFill>
        <p:spPr>
          <a:xfrm>
            <a:off x="3145259" y="3239700"/>
            <a:ext cx="2853482" cy="67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6"/>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 dirty="0"/>
              <a:t>Getting Python working</a:t>
            </a:r>
            <a:endParaRPr dirty="0"/>
          </a:p>
        </p:txBody>
      </p:sp>
      <p:sp>
        <p:nvSpPr>
          <p:cNvPr id="502" name="Google Shape;502;p66"/>
          <p:cNvSpPr txBox="1">
            <a:spLocks noGrp="1"/>
          </p:cNvSpPr>
          <p:nvPr>
            <p:ph type="body" idx="1"/>
          </p:nvPr>
        </p:nvSpPr>
        <p:spPr>
          <a:xfrm>
            <a:off x="3489647" y="1115850"/>
            <a:ext cx="5592360" cy="2911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800"/>
              <a:buNone/>
            </a:pPr>
            <a:r>
              <a:rPr lang="en-GB" dirty="0"/>
              <a:t>You should already have </a:t>
            </a:r>
            <a:r>
              <a:rPr lang="en-GB" dirty="0" err="1"/>
              <a:t>Miniforge</a:t>
            </a:r>
            <a:r>
              <a:rPr lang="en-GB" dirty="0"/>
              <a:t> installed. If you don’t, please do so </a:t>
            </a:r>
            <a:r>
              <a:rPr lang="en-GB" b="1" dirty="0"/>
              <a:t>now</a:t>
            </a:r>
            <a:r>
              <a:rPr lang="en-GB" dirty="0"/>
              <a:t>:</a:t>
            </a:r>
          </a:p>
          <a:p>
            <a:pPr marL="0" indent="0">
              <a:buNone/>
            </a:pPr>
            <a:r>
              <a:rPr lang="en-GB" dirty="0">
                <a:hlinkClick r:id="rId3"/>
              </a:rPr>
              <a:t>https://github.com/conda-forge/miniforge</a:t>
            </a:r>
            <a:r>
              <a:rPr lang="en-GB" dirty="0"/>
              <a:t> </a:t>
            </a:r>
          </a:p>
        </p:txBody>
      </p:sp>
    </p:spTree>
    <p:extLst>
      <p:ext uri="{BB962C8B-B14F-4D97-AF65-F5344CB8AC3E}">
        <p14:creationId xmlns:p14="http://schemas.microsoft.com/office/powerpoint/2010/main" val="111764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E13C7952-CE06-119B-F515-82B8D5AA86E9}"/>
            </a:ext>
          </a:extLst>
        </p:cNvPr>
        <p:cNvGrpSpPr/>
        <p:nvPr/>
      </p:nvGrpSpPr>
      <p:grpSpPr>
        <a:xfrm>
          <a:off x="0" y="0"/>
          <a:ext cx="0" cy="0"/>
          <a:chOff x="0" y="0"/>
          <a:chExt cx="0" cy="0"/>
        </a:xfrm>
      </p:grpSpPr>
      <p:sp>
        <p:nvSpPr>
          <p:cNvPr id="484" name="Google Shape;484;p64">
            <a:extLst>
              <a:ext uri="{FF2B5EF4-FFF2-40B4-BE49-F238E27FC236}">
                <a16:creationId xmlns:a16="http://schemas.microsoft.com/office/drawing/2014/main" id="{5FCBA540-4AF6-1888-A60C-E3E6C95A1464}"/>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Setting up the environment</a:t>
            </a:r>
            <a:endParaRPr sz="2400" cap="none" dirty="0"/>
          </a:p>
        </p:txBody>
      </p:sp>
      <p:sp>
        <p:nvSpPr>
          <p:cNvPr id="485" name="Google Shape;485;p64">
            <a:extLst>
              <a:ext uri="{FF2B5EF4-FFF2-40B4-BE49-F238E27FC236}">
                <a16:creationId xmlns:a16="http://schemas.microsoft.com/office/drawing/2014/main" id="{351C8335-BDAB-27CF-DA4E-0C1C14FC80C3}"/>
              </a:ext>
            </a:extLst>
          </p:cNvPr>
          <p:cNvSpPr txBox="1"/>
          <p:nvPr/>
        </p:nvSpPr>
        <p:spPr>
          <a:xfrm>
            <a:off x="428485" y="1046136"/>
            <a:ext cx="7886700" cy="3581971"/>
          </a:xfrm>
          <a:prstGeom prst="rect">
            <a:avLst/>
          </a:prstGeom>
          <a:noFill/>
          <a:ln>
            <a:noFill/>
          </a:ln>
        </p:spPr>
        <p:txBody>
          <a:bodyPr spcFirstLastPara="1" wrap="square" lIns="91425" tIns="45700" rIns="91425" bIns="45700" anchor="t" anchorCtr="0">
            <a:noAutofit/>
          </a:bodyPr>
          <a:lstStyle/>
          <a:p>
            <a:pPr marL="114300" indent="0">
              <a:buNone/>
            </a:pPr>
            <a:r>
              <a:rPr lang="en-GB" sz="1800" dirty="0"/>
              <a:t>We need some more Python libraries. We can install them into a </a:t>
            </a:r>
            <a:r>
              <a:rPr lang="en-GB" sz="1800" b="1" dirty="0"/>
              <a:t>virtual environment</a:t>
            </a:r>
            <a:r>
              <a:rPr lang="en-GB" sz="1800" dirty="0"/>
              <a:t>. You can have multiple virtual environments, each with different libraries installed.</a:t>
            </a:r>
          </a:p>
          <a:p>
            <a:pPr marL="114300" indent="0">
              <a:buNone/>
            </a:pPr>
            <a:endParaRPr lang="en-GB" sz="1800" dirty="0"/>
          </a:p>
          <a:p>
            <a:pPr marL="114300" indent="0">
              <a:buNone/>
            </a:pPr>
            <a:r>
              <a:rPr lang="en-GB" sz="1800" dirty="0"/>
              <a:t>1. Create the environment:</a:t>
            </a:r>
            <a:br>
              <a:rPr lang="en-GB" sz="1800" dirty="0"/>
            </a:br>
            <a:endParaRPr lang="en-GB" sz="1800" dirty="0"/>
          </a:p>
          <a:p>
            <a:pPr marL="114300" indent="0">
              <a:buNone/>
            </a:pPr>
            <a:r>
              <a:rPr lang="en-GB" sz="2000" dirty="0" err="1">
                <a:latin typeface="Consolas" panose="020B0609020204030204" pitchFamily="49" charset="0"/>
              </a:rPr>
              <a:t>conda</a:t>
            </a:r>
            <a:r>
              <a:rPr lang="en-GB" sz="2000" dirty="0">
                <a:latin typeface="Consolas" panose="020B0609020204030204" pitchFamily="49" charset="0"/>
              </a:rPr>
              <a:t> create –n python-training python=3.12</a:t>
            </a:r>
          </a:p>
          <a:p>
            <a:pPr marL="114300" indent="0">
              <a:buNone/>
            </a:pPr>
            <a:endParaRPr lang="en-GB" sz="2000" dirty="0">
              <a:latin typeface="Consolas" panose="020B0609020204030204" pitchFamily="49" charset="0"/>
            </a:endParaRPr>
          </a:p>
        </p:txBody>
      </p:sp>
      <p:pic>
        <p:nvPicPr>
          <p:cNvPr id="5" name="Picture 4">
            <a:extLst>
              <a:ext uri="{FF2B5EF4-FFF2-40B4-BE49-F238E27FC236}">
                <a16:creationId xmlns:a16="http://schemas.microsoft.com/office/drawing/2014/main" id="{6DA84274-D5B3-0C30-5B00-DE1ADFFBECA1}"/>
              </a:ext>
            </a:extLst>
          </p:cNvPr>
          <p:cNvPicPr>
            <a:picLocks noChangeAspect="1"/>
          </p:cNvPicPr>
          <p:nvPr/>
        </p:nvPicPr>
        <p:blipFill>
          <a:blip r:embed="rId3"/>
          <a:stretch>
            <a:fillRect/>
          </a:stretch>
        </p:blipFill>
        <p:spPr>
          <a:xfrm>
            <a:off x="3000093" y="3123321"/>
            <a:ext cx="2743483" cy="1948086"/>
          </a:xfrm>
          <a:prstGeom prst="rect">
            <a:avLst/>
          </a:prstGeom>
        </p:spPr>
      </p:pic>
    </p:spTree>
    <p:extLst>
      <p:ext uri="{BB962C8B-B14F-4D97-AF65-F5344CB8AC3E}">
        <p14:creationId xmlns:p14="http://schemas.microsoft.com/office/powerpoint/2010/main" val="1551435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FD3F1F9C-61B6-A184-D9E4-C7639C0ED9DB}"/>
            </a:ext>
          </a:extLst>
        </p:cNvPr>
        <p:cNvGrpSpPr/>
        <p:nvPr/>
      </p:nvGrpSpPr>
      <p:grpSpPr>
        <a:xfrm>
          <a:off x="0" y="0"/>
          <a:ext cx="0" cy="0"/>
          <a:chOff x="0" y="0"/>
          <a:chExt cx="0" cy="0"/>
        </a:xfrm>
      </p:grpSpPr>
      <p:sp>
        <p:nvSpPr>
          <p:cNvPr id="484" name="Google Shape;484;p64">
            <a:extLst>
              <a:ext uri="{FF2B5EF4-FFF2-40B4-BE49-F238E27FC236}">
                <a16:creationId xmlns:a16="http://schemas.microsoft.com/office/drawing/2014/main" id="{8C70AD3B-3CC2-0E6C-5029-7E870A74A6CB}"/>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Setting up the environment (continued)</a:t>
            </a:r>
            <a:endParaRPr sz="2400" cap="none" dirty="0"/>
          </a:p>
        </p:txBody>
      </p:sp>
      <p:sp>
        <p:nvSpPr>
          <p:cNvPr id="485" name="Google Shape;485;p64">
            <a:extLst>
              <a:ext uri="{FF2B5EF4-FFF2-40B4-BE49-F238E27FC236}">
                <a16:creationId xmlns:a16="http://schemas.microsoft.com/office/drawing/2014/main" id="{C988A256-3D87-3E65-F3D0-D0CBE413C037}"/>
              </a:ext>
            </a:extLst>
          </p:cNvPr>
          <p:cNvSpPr txBox="1"/>
          <p:nvPr/>
        </p:nvSpPr>
        <p:spPr>
          <a:xfrm>
            <a:off x="428485" y="1046136"/>
            <a:ext cx="7886700" cy="3581971"/>
          </a:xfrm>
          <a:prstGeom prst="rect">
            <a:avLst/>
          </a:prstGeom>
          <a:noFill/>
          <a:ln>
            <a:noFill/>
          </a:ln>
        </p:spPr>
        <p:txBody>
          <a:bodyPr spcFirstLastPara="1" wrap="square" lIns="91425" tIns="45700" rIns="91425" bIns="45700" anchor="t" anchorCtr="0">
            <a:noAutofit/>
          </a:bodyPr>
          <a:lstStyle/>
          <a:p>
            <a:pPr marL="114300" indent="0">
              <a:buNone/>
            </a:pPr>
            <a:r>
              <a:rPr lang="en-GB" sz="2000" dirty="0"/>
              <a:t>2. Activate the environment:</a:t>
            </a:r>
            <a:br>
              <a:rPr lang="en-GB" sz="2000" dirty="0"/>
            </a:br>
            <a:endParaRPr lang="en-GB" sz="2000" dirty="0"/>
          </a:p>
          <a:p>
            <a:pPr marL="114300" indent="0">
              <a:buNone/>
            </a:pPr>
            <a:r>
              <a:rPr lang="en-GB" sz="2000" dirty="0" err="1">
                <a:latin typeface="Consolas" panose="020B0609020204030204" pitchFamily="49" charset="0"/>
              </a:rPr>
              <a:t>conda</a:t>
            </a:r>
            <a:r>
              <a:rPr lang="en-GB" sz="2000" dirty="0">
                <a:latin typeface="Consolas" panose="020B0609020204030204" pitchFamily="49" charset="0"/>
              </a:rPr>
              <a:t> activate python-training</a:t>
            </a:r>
            <a:endParaRPr lang="en-GB" sz="2000" dirty="0"/>
          </a:p>
        </p:txBody>
      </p:sp>
      <p:pic>
        <p:nvPicPr>
          <p:cNvPr id="5" name="Picture 4">
            <a:extLst>
              <a:ext uri="{FF2B5EF4-FFF2-40B4-BE49-F238E27FC236}">
                <a16:creationId xmlns:a16="http://schemas.microsoft.com/office/drawing/2014/main" id="{5A293F45-50D8-D92D-83CC-3CA71F2613F8}"/>
              </a:ext>
            </a:extLst>
          </p:cNvPr>
          <p:cNvPicPr>
            <a:picLocks noChangeAspect="1"/>
          </p:cNvPicPr>
          <p:nvPr/>
        </p:nvPicPr>
        <p:blipFill>
          <a:blip r:embed="rId3"/>
          <a:stretch>
            <a:fillRect/>
          </a:stretch>
        </p:blipFill>
        <p:spPr>
          <a:xfrm>
            <a:off x="2063621" y="2500553"/>
            <a:ext cx="5016758" cy="673135"/>
          </a:xfrm>
          <a:prstGeom prst="rect">
            <a:avLst/>
          </a:prstGeom>
        </p:spPr>
      </p:pic>
    </p:spTree>
    <p:extLst>
      <p:ext uri="{BB962C8B-B14F-4D97-AF65-F5344CB8AC3E}">
        <p14:creationId xmlns:p14="http://schemas.microsoft.com/office/powerpoint/2010/main" val="100173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26270F74-24C1-6E39-2EBE-048FF9690D18}"/>
            </a:ext>
          </a:extLst>
        </p:cNvPr>
        <p:cNvGrpSpPr/>
        <p:nvPr/>
      </p:nvGrpSpPr>
      <p:grpSpPr>
        <a:xfrm>
          <a:off x="0" y="0"/>
          <a:ext cx="0" cy="0"/>
          <a:chOff x="0" y="0"/>
          <a:chExt cx="0" cy="0"/>
        </a:xfrm>
      </p:grpSpPr>
      <p:sp>
        <p:nvSpPr>
          <p:cNvPr id="484" name="Google Shape;484;p64">
            <a:extLst>
              <a:ext uri="{FF2B5EF4-FFF2-40B4-BE49-F238E27FC236}">
                <a16:creationId xmlns:a16="http://schemas.microsoft.com/office/drawing/2014/main" id="{EF0BAAC3-C142-9B16-0789-B1CF31E45FEC}"/>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Setting up the environment (continued)</a:t>
            </a:r>
            <a:endParaRPr sz="2400" cap="none" dirty="0"/>
          </a:p>
        </p:txBody>
      </p:sp>
      <p:sp>
        <p:nvSpPr>
          <p:cNvPr id="485" name="Google Shape;485;p64">
            <a:extLst>
              <a:ext uri="{FF2B5EF4-FFF2-40B4-BE49-F238E27FC236}">
                <a16:creationId xmlns:a16="http://schemas.microsoft.com/office/drawing/2014/main" id="{232AC345-2AC6-5CF8-9CE9-08AFB084D992}"/>
              </a:ext>
            </a:extLst>
          </p:cNvPr>
          <p:cNvSpPr txBox="1"/>
          <p:nvPr/>
        </p:nvSpPr>
        <p:spPr>
          <a:xfrm>
            <a:off x="428485" y="1336267"/>
            <a:ext cx="7886700" cy="3291840"/>
          </a:xfrm>
          <a:prstGeom prst="rect">
            <a:avLst/>
          </a:prstGeom>
          <a:noFill/>
          <a:ln>
            <a:noFill/>
          </a:ln>
        </p:spPr>
        <p:txBody>
          <a:bodyPr spcFirstLastPara="1" wrap="square" lIns="91425" tIns="45700" rIns="91425" bIns="45700" anchor="t" anchorCtr="0">
            <a:noAutofit/>
          </a:bodyPr>
          <a:lstStyle/>
          <a:p>
            <a:pPr marL="114300" indent="0">
              <a:buNone/>
            </a:pPr>
            <a:r>
              <a:rPr lang="en-GB" sz="2000" dirty="0"/>
              <a:t>3. Install the necessary libraries:</a:t>
            </a:r>
          </a:p>
          <a:p>
            <a:pPr marL="114300" indent="0">
              <a:buNone/>
            </a:pPr>
            <a:endParaRPr lang="en-GB" sz="2000" dirty="0">
              <a:latin typeface="Consolas" panose="020B0609020204030204" pitchFamily="49" charset="0"/>
            </a:endParaRPr>
          </a:p>
          <a:p>
            <a:pPr marL="114300" indent="0">
              <a:buNone/>
            </a:pPr>
            <a:r>
              <a:rPr lang="en-GB" sz="2000" dirty="0" err="1">
                <a:latin typeface="Consolas" panose="020B0609020204030204" pitchFamily="49" charset="0"/>
              </a:rPr>
              <a:t>conda</a:t>
            </a:r>
            <a:r>
              <a:rPr lang="en-GB" sz="2000" dirty="0">
                <a:latin typeface="Consolas" panose="020B0609020204030204" pitchFamily="49" charset="0"/>
              </a:rPr>
              <a:t> install pandas </a:t>
            </a:r>
            <a:r>
              <a:rPr lang="en-GB" sz="2000" dirty="0" err="1">
                <a:latin typeface="Consolas" panose="020B0609020204030204" pitchFamily="49" charset="0"/>
              </a:rPr>
              <a:t>numpy</a:t>
            </a:r>
            <a:r>
              <a:rPr lang="en-GB" sz="2000" dirty="0">
                <a:latin typeface="Consolas" panose="020B0609020204030204" pitchFamily="49" charset="0"/>
              </a:rPr>
              <a:t> </a:t>
            </a:r>
            <a:r>
              <a:rPr lang="en-GB" sz="2000" dirty="0" err="1">
                <a:latin typeface="Consolas" panose="020B0609020204030204" pitchFamily="49" charset="0"/>
              </a:rPr>
              <a:t>jupyter</a:t>
            </a:r>
            <a:r>
              <a:rPr lang="en-GB" sz="2000" dirty="0">
                <a:latin typeface="Consolas" panose="020B0609020204030204" pitchFamily="49" charset="0"/>
              </a:rPr>
              <a:t> matplotlib seaborn requests bs4</a:t>
            </a:r>
          </a:p>
        </p:txBody>
      </p:sp>
      <p:pic>
        <p:nvPicPr>
          <p:cNvPr id="3" name="Picture 2">
            <a:extLst>
              <a:ext uri="{FF2B5EF4-FFF2-40B4-BE49-F238E27FC236}">
                <a16:creationId xmlns:a16="http://schemas.microsoft.com/office/drawing/2014/main" id="{A43C0995-C0E7-DF80-7854-F37B3619B96B}"/>
              </a:ext>
            </a:extLst>
          </p:cNvPr>
          <p:cNvPicPr>
            <a:picLocks noChangeAspect="1"/>
          </p:cNvPicPr>
          <p:nvPr/>
        </p:nvPicPr>
        <p:blipFill>
          <a:blip r:embed="rId3"/>
          <a:stretch>
            <a:fillRect/>
          </a:stretch>
        </p:blipFill>
        <p:spPr>
          <a:xfrm>
            <a:off x="2370654" y="2711235"/>
            <a:ext cx="4402691" cy="2182466"/>
          </a:xfrm>
          <a:prstGeom prst="rect">
            <a:avLst/>
          </a:prstGeom>
        </p:spPr>
      </p:pic>
    </p:spTree>
    <p:extLst>
      <p:ext uri="{BB962C8B-B14F-4D97-AF65-F5344CB8AC3E}">
        <p14:creationId xmlns:p14="http://schemas.microsoft.com/office/powerpoint/2010/main" val="167533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43C9DB6B-E538-1622-6440-CF94A0C9344B}"/>
            </a:ext>
          </a:extLst>
        </p:cNvPr>
        <p:cNvGrpSpPr/>
        <p:nvPr/>
      </p:nvGrpSpPr>
      <p:grpSpPr>
        <a:xfrm>
          <a:off x="0" y="0"/>
          <a:ext cx="0" cy="0"/>
          <a:chOff x="0" y="0"/>
          <a:chExt cx="0" cy="0"/>
        </a:xfrm>
      </p:grpSpPr>
      <p:sp>
        <p:nvSpPr>
          <p:cNvPr id="484" name="Google Shape;484;p64">
            <a:extLst>
              <a:ext uri="{FF2B5EF4-FFF2-40B4-BE49-F238E27FC236}">
                <a16:creationId xmlns:a16="http://schemas.microsoft.com/office/drawing/2014/main" id="{B620C089-02F0-E27B-7E20-FE0EE4AA2ABE}"/>
              </a:ext>
            </a:extLst>
          </p:cNvPr>
          <p:cNvSpPr txBox="1">
            <a:spLocks noGrp="1"/>
          </p:cNvSpPr>
          <p:nvPr>
            <p:ph type="title"/>
          </p:nvPr>
        </p:nvSpPr>
        <p:spPr>
          <a:xfrm>
            <a:off x="226717" y="160592"/>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Montserrat SemiBold"/>
              <a:buNone/>
            </a:pPr>
            <a:r>
              <a:rPr lang="en" sz="2400" cap="none" dirty="0"/>
              <a:t>Setting up the environment (continued)</a:t>
            </a:r>
            <a:endParaRPr sz="2400" cap="none" dirty="0"/>
          </a:p>
        </p:txBody>
      </p:sp>
      <p:sp>
        <p:nvSpPr>
          <p:cNvPr id="485" name="Google Shape;485;p64">
            <a:extLst>
              <a:ext uri="{FF2B5EF4-FFF2-40B4-BE49-F238E27FC236}">
                <a16:creationId xmlns:a16="http://schemas.microsoft.com/office/drawing/2014/main" id="{3CBF9B18-0E85-CDBE-A148-3054EC320A2C}"/>
              </a:ext>
            </a:extLst>
          </p:cNvPr>
          <p:cNvSpPr txBox="1"/>
          <p:nvPr/>
        </p:nvSpPr>
        <p:spPr>
          <a:xfrm>
            <a:off x="428485" y="1336267"/>
            <a:ext cx="7886700" cy="3291840"/>
          </a:xfrm>
          <a:prstGeom prst="rect">
            <a:avLst/>
          </a:prstGeom>
          <a:noFill/>
          <a:ln>
            <a:noFill/>
          </a:ln>
        </p:spPr>
        <p:txBody>
          <a:bodyPr spcFirstLastPara="1" wrap="square" lIns="91425" tIns="45700" rIns="91425" bIns="45700" anchor="t" anchorCtr="0">
            <a:noAutofit/>
          </a:bodyPr>
          <a:lstStyle/>
          <a:p>
            <a:pPr marL="114300" indent="0">
              <a:buNone/>
            </a:pPr>
            <a:r>
              <a:rPr lang="en-GB" sz="2000" dirty="0"/>
              <a:t>4. Launch </a:t>
            </a:r>
            <a:r>
              <a:rPr lang="en-GB" sz="2000" dirty="0" err="1"/>
              <a:t>Jupyter</a:t>
            </a:r>
            <a:r>
              <a:rPr lang="en-GB" sz="2000" dirty="0"/>
              <a:t> notebook:</a:t>
            </a:r>
            <a:br>
              <a:rPr lang="en-GB" sz="2000" dirty="0"/>
            </a:br>
            <a:endParaRPr lang="en-GB" sz="2000" dirty="0"/>
          </a:p>
          <a:p>
            <a:pPr marL="114300" indent="0">
              <a:buNone/>
            </a:pPr>
            <a:r>
              <a:rPr lang="en-GB" sz="2000" dirty="0" err="1">
                <a:latin typeface="Consolas" panose="020B0609020204030204" pitchFamily="49" charset="0"/>
              </a:rPr>
              <a:t>jupyter</a:t>
            </a:r>
            <a:r>
              <a:rPr lang="en-GB" sz="2000" dirty="0">
                <a:latin typeface="Consolas" panose="020B0609020204030204" pitchFamily="49" charset="0"/>
              </a:rPr>
              <a:t> notebook</a:t>
            </a:r>
            <a:endParaRPr lang="en-GB" sz="2000" dirty="0"/>
          </a:p>
        </p:txBody>
      </p:sp>
      <p:pic>
        <p:nvPicPr>
          <p:cNvPr id="3" name="Picture 2">
            <a:extLst>
              <a:ext uri="{FF2B5EF4-FFF2-40B4-BE49-F238E27FC236}">
                <a16:creationId xmlns:a16="http://schemas.microsoft.com/office/drawing/2014/main" id="{9312DE9F-B531-DC59-7056-77741E3A1965}"/>
              </a:ext>
            </a:extLst>
          </p:cNvPr>
          <p:cNvPicPr>
            <a:picLocks noChangeAspect="1"/>
          </p:cNvPicPr>
          <p:nvPr/>
        </p:nvPicPr>
        <p:blipFill>
          <a:blip r:embed="rId3"/>
          <a:stretch>
            <a:fillRect/>
          </a:stretch>
        </p:blipFill>
        <p:spPr>
          <a:xfrm>
            <a:off x="348539" y="2721946"/>
            <a:ext cx="8446921" cy="1820027"/>
          </a:xfrm>
          <a:prstGeom prst="rect">
            <a:avLst/>
          </a:prstGeom>
        </p:spPr>
      </p:pic>
    </p:spTree>
    <p:extLst>
      <p:ext uri="{BB962C8B-B14F-4D97-AF65-F5344CB8AC3E}">
        <p14:creationId xmlns:p14="http://schemas.microsoft.com/office/powerpoint/2010/main" val="103556968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1187</Words>
  <Application>Microsoft Office PowerPoint</Application>
  <PresentationFormat>On-screen Show (16:9)</PresentationFormat>
  <Paragraphs>180</Paragraphs>
  <Slides>43</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Montserrat Medium</vt:lpstr>
      <vt:lpstr>Arial</vt:lpstr>
      <vt:lpstr>Courier New</vt:lpstr>
      <vt:lpstr>Montserrat SemiBold</vt:lpstr>
      <vt:lpstr>Montserrat</vt:lpstr>
      <vt:lpstr>Consolas</vt:lpstr>
      <vt:lpstr>Montserrat ExtraBold</vt:lpstr>
      <vt:lpstr>Calibri</vt:lpstr>
      <vt:lpstr>Simple Light</vt:lpstr>
      <vt:lpstr>PowerPoint Presentation</vt:lpstr>
      <vt:lpstr>Intermediate Python for Data Science</vt:lpstr>
      <vt:lpstr>PowerPoint Presentation</vt:lpstr>
      <vt:lpstr>How we’re going to work together</vt:lpstr>
      <vt:lpstr>Getting Python working</vt:lpstr>
      <vt:lpstr>Setting up the environment</vt:lpstr>
      <vt:lpstr>Setting up the environment (continued)</vt:lpstr>
      <vt:lpstr>Setting up the environment (continued)</vt:lpstr>
      <vt:lpstr>Setting up the environment (continued)</vt:lpstr>
      <vt:lpstr>Getting Python working  This is our end goal after the command:  jupyter notebook </vt:lpstr>
      <vt:lpstr>Let’s jump into today’s notebook!</vt:lpstr>
      <vt:lpstr>Introducting pandas</vt:lpstr>
      <vt:lpstr>What is pandas?</vt:lpstr>
      <vt:lpstr>Series and DataFrames</vt:lpstr>
      <vt:lpstr>Introduction to pandas</vt:lpstr>
      <vt:lpstr>Help with pandas</vt:lpstr>
      <vt:lpstr>Data visualisation with pandas</vt:lpstr>
      <vt:lpstr>Distributions</vt:lpstr>
      <vt:lpstr>Data visualisation with pandas – distributions</vt:lpstr>
      <vt:lpstr>Scatter plots</vt:lpstr>
      <vt:lpstr>Data visualisation with pandas – relationships</vt:lpstr>
      <vt:lpstr>Other options for visualisation</vt:lpstr>
      <vt:lpstr>APIs</vt:lpstr>
      <vt:lpstr>What is an API?</vt:lpstr>
      <vt:lpstr>How does the internet work?</vt:lpstr>
      <vt:lpstr>Developer Tools demo  Press F12 or right-click and “inspect” something to open the Developer Tools</vt:lpstr>
      <vt:lpstr>Viewing an API result</vt:lpstr>
      <vt:lpstr>JSON</vt:lpstr>
      <vt:lpstr>Changing a request</vt:lpstr>
      <vt:lpstr>APIs with Python</vt:lpstr>
      <vt:lpstr>Web scraping</vt:lpstr>
      <vt:lpstr>“Web scraping” means extracting data from a web page (not an API)</vt:lpstr>
      <vt:lpstr>Web scraping</vt:lpstr>
      <vt:lpstr>Developer Tools demo  Let’s use the Dev tools to find the underlying HTML on a web page</vt:lpstr>
      <vt:lpstr>Web scraping in Python</vt:lpstr>
      <vt:lpstr>Advanced pandas concepts</vt:lpstr>
      <vt:lpstr>Object-oriented programming</vt:lpstr>
      <vt:lpstr>What do you think of when you hear “object-oriented programming”?</vt:lpstr>
      <vt:lpstr>OOP in Python</vt:lpstr>
      <vt:lpstr>OOP in Python</vt:lpstr>
      <vt:lpstr>What next with Python?</vt:lpstr>
      <vt:lpstr>Reflection</vt:lpstr>
      <vt:lpstr>If you have any additional questions, please ask!If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 Hitesh Kumar Sharma</cp:lastModifiedBy>
  <cp:revision>2</cp:revision>
  <dcterms:modified xsi:type="dcterms:W3CDTF">2024-10-14T00:30:34Z</dcterms:modified>
</cp:coreProperties>
</file>